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veat Brush" pitchFamily="2" charset="0"/>
      <p:regular r:id="rId18"/>
    </p:embeddedFont>
    <p:embeddedFont>
      <p:font typeface="Comic Sans MS" panose="030F0702030302020204" pitchFamily="66" charset="0"/>
      <p:regular r:id="rId19"/>
      <p:bold r:id="rId20"/>
      <p:italic r:id="rId21"/>
      <p:boldItalic r:id="rId22"/>
    </p:embeddedFont>
    <p:embeddedFont>
      <p:font typeface="Homemade Apple" panose="020B0604020202020204" charset="0"/>
      <p:regular r:id="rId23"/>
    </p:embeddedFont>
    <p:embeddedFont>
      <p:font typeface="Just Another Hand" panose="020B0604020202020204" charset="0"/>
      <p:regular r:id="rId24"/>
    </p:embeddedFont>
    <p:embeddedFont>
      <p:font typeface="Playfair Display" panose="020B0604020202020204" pitchFamily="2" charset="0"/>
      <p:regular r:id="rId25"/>
      <p:bold r:id="rId26"/>
      <p:italic r:id="rId27"/>
      <p:boldItalic r:id="rId28"/>
    </p:embeddedFont>
    <p:embeddedFont>
      <p:font typeface="Poppins" panose="020B0502040204020203" pitchFamily="2" charset="0"/>
      <p:regular r:id="rId29"/>
      <p:bold r:id="rId30"/>
      <p:italic r:id="rId31"/>
      <p:boldItalic r:id="rId32"/>
    </p:embeddedFont>
    <p:embeddedFont>
      <p:font typeface="Questrial" pitchFamily="2" charset="0"/>
      <p:regular r:id="rId33"/>
    </p:embeddedFont>
    <p:embeddedFont>
      <p:font typeface="Shadows Into Light Two" panose="02000506000000020004"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32"/>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75913d983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75913d983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75913d98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275913d98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145e957a63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145e957a63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275913d983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275913d98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145ee703b8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145ee703b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145e957a63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145e957a63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45e957a63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145e957a63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45e957a63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45e957a63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275913d98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275913d98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45e957a63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45e957a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45e957a63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45e957a63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45e957a63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45e957a63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45e957a63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45e957a63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75913d983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75913d983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9 Frayer Model">
  <p:cSld name="CUSTOM_21_2_1_1_1_1_1_1">
    <p:spTree>
      <p:nvGrpSpPr>
        <p:cNvPr id="1" name="Shape 1058"/>
        <p:cNvGrpSpPr/>
        <p:nvPr/>
      </p:nvGrpSpPr>
      <p:grpSpPr>
        <a:xfrm>
          <a:off x="0" y="0"/>
          <a:ext cx="0" cy="0"/>
          <a:chOff x="0" y="0"/>
          <a:chExt cx="0" cy="0"/>
        </a:xfrm>
      </p:grpSpPr>
      <p:sp>
        <p:nvSpPr>
          <p:cNvPr id="1059" name="Google Shape;1059;p11"/>
          <p:cNvSpPr/>
          <p:nvPr/>
        </p:nvSpPr>
        <p:spPr>
          <a:xfrm>
            <a:off x="2114974" y="6151049"/>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60" name="Google Shape;1060;p11"/>
          <p:cNvSpPr/>
          <p:nvPr/>
        </p:nvSpPr>
        <p:spPr>
          <a:xfrm>
            <a:off x="2114974" y="2176500"/>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61" name="Google Shape;1061;p11"/>
          <p:cNvSpPr/>
          <p:nvPr/>
        </p:nvSpPr>
        <p:spPr>
          <a:xfrm>
            <a:off x="9201926" y="6151049"/>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62" name="Google Shape;1062;p11"/>
          <p:cNvSpPr/>
          <p:nvPr/>
        </p:nvSpPr>
        <p:spPr>
          <a:xfrm>
            <a:off x="9201926" y="2176500"/>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63" name="Google Shape;1063;p11"/>
          <p:cNvSpPr txBox="1"/>
          <p:nvPr/>
        </p:nvSpPr>
        <p:spPr>
          <a:xfrm>
            <a:off x="2154010" y="2176500"/>
            <a:ext cx="6931800" cy="738900"/>
          </a:xfrm>
          <a:prstGeom prst="rect">
            <a:avLst/>
          </a:prstGeom>
          <a:noFill/>
          <a:ln>
            <a:noFill/>
          </a:ln>
        </p:spPr>
        <p:txBody>
          <a:bodyPr spcFirstLastPara="1" wrap="square" lIns="137150" tIns="137150" rIns="137150" bIns="137150" anchor="t" anchorCtr="0">
            <a:spAutoFit/>
          </a:bodyPr>
          <a:lstStyle/>
          <a:p>
            <a:pPr marL="0" lvl="0" indent="0" algn="l" rtl="0">
              <a:spcBef>
                <a:spcPts val="0"/>
              </a:spcBef>
              <a:spcAft>
                <a:spcPts val="0"/>
              </a:spcAft>
              <a:buNone/>
            </a:pPr>
            <a:r>
              <a:rPr lang="en" sz="3000">
                <a:solidFill>
                  <a:schemeClr val="accent4"/>
                </a:solidFill>
                <a:latin typeface="Questrial"/>
                <a:ea typeface="Questrial"/>
                <a:cs typeface="Questrial"/>
                <a:sym typeface="Questrial"/>
              </a:rPr>
              <a:t>Definition</a:t>
            </a:r>
            <a:endParaRPr sz="3000">
              <a:solidFill>
                <a:schemeClr val="accent4"/>
              </a:solidFill>
              <a:latin typeface="Questrial"/>
              <a:ea typeface="Questrial"/>
              <a:cs typeface="Questrial"/>
              <a:sym typeface="Questrial"/>
            </a:endParaRPr>
          </a:p>
        </p:txBody>
      </p:sp>
      <p:sp>
        <p:nvSpPr>
          <p:cNvPr id="1064" name="Google Shape;1064;p11"/>
          <p:cNvSpPr txBox="1"/>
          <p:nvPr/>
        </p:nvSpPr>
        <p:spPr>
          <a:xfrm>
            <a:off x="2114990" y="9217950"/>
            <a:ext cx="6931800" cy="738900"/>
          </a:xfrm>
          <a:prstGeom prst="rect">
            <a:avLst/>
          </a:prstGeom>
          <a:noFill/>
          <a:ln>
            <a:noFill/>
          </a:ln>
        </p:spPr>
        <p:txBody>
          <a:bodyPr spcFirstLastPara="1" wrap="square" lIns="137150" tIns="137150" rIns="137150" bIns="137150" anchor="t" anchorCtr="0">
            <a:spAutoFit/>
          </a:bodyPr>
          <a:lstStyle/>
          <a:p>
            <a:pPr marL="0" marR="0" lvl="0" indent="0" algn="l" rtl="0">
              <a:lnSpc>
                <a:spcPct val="100000"/>
              </a:lnSpc>
              <a:spcBef>
                <a:spcPts val="0"/>
              </a:spcBef>
              <a:spcAft>
                <a:spcPts val="0"/>
              </a:spcAft>
              <a:buNone/>
            </a:pPr>
            <a:r>
              <a:rPr lang="en" sz="3000">
                <a:solidFill>
                  <a:schemeClr val="accent4"/>
                </a:solidFill>
                <a:latin typeface="Questrial"/>
                <a:ea typeface="Questrial"/>
                <a:cs typeface="Questrial"/>
                <a:sym typeface="Questrial"/>
              </a:rPr>
              <a:t>Examples</a:t>
            </a:r>
            <a:endParaRPr sz="3000">
              <a:solidFill>
                <a:schemeClr val="accent4"/>
              </a:solidFill>
              <a:latin typeface="Questrial"/>
              <a:ea typeface="Questrial"/>
              <a:cs typeface="Questrial"/>
              <a:sym typeface="Questrial"/>
            </a:endParaRPr>
          </a:p>
        </p:txBody>
      </p:sp>
      <p:sp>
        <p:nvSpPr>
          <p:cNvPr id="1065" name="Google Shape;1065;p11"/>
          <p:cNvSpPr txBox="1"/>
          <p:nvPr/>
        </p:nvSpPr>
        <p:spPr>
          <a:xfrm>
            <a:off x="9206165" y="2176500"/>
            <a:ext cx="6922500" cy="738900"/>
          </a:xfrm>
          <a:prstGeom prst="rect">
            <a:avLst/>
          </a:prstGeom>
          <a:noFill/>
          <a:ln>
            <a:noFill/>
          </a:ln>
        </p:spPr>
        <p:txBody>
          <a:bodyPr spcFirstLastPara="1" wrap="square" lIns="137150" tIns="137150" rIns="137150" bIns="137150" anchor="t" anchorCtr="0">
            <a:spAutoFit/>
          </a:bodyPr>
          <a:lstStyle/>
          <a:p>
            <a:pPr marL="0" lvl="0" indent="0" algn="r" rtl="0">
              <a:spcBef>
                <a:spcPts val="0"/>
              </a:spcBef>
              <a:spcAft>
                <a:spcPts val="0"/>
              </a:spcAft>
              <a:buNone/>
            </a:pPr>
            <a:r>
              <a:rPr lang="en" sz="3000">
                <a:solidFill>
                  <a:schemeClr val="accent4"/>
                </a:solidFill>
                <a:latin typeface="Questrial"/>
                <a:ea typeface="Questrial"/>
                <a:cs typeface="Questrial"/>
                <a:sym typeface="Questrial"/>
              </a:rPr>
              <a:t>Characteristics</a:t>
            </a:r>
            <a:endParaRPr sz="3000">
              <a:solidFill>
                <a:schemeClr val="accent4"/>
              </a:solidFill>
              <a:latin typeface="Questrial"/>
              <a:ea typeface="Questrial"/>
              <a:cs typeface="Questrial"/>
              <a:sym typeface="Questrial"/>
            </a:endParaRPr>
          </a:p>
        </p:txBody>
      </p:sp>
      <p:sp>
        <p:nvSpPr>
          <p:cNvPr id="1066" name="Google Shape;1066;p11"/>
          <p:cNvSpPr txBox="1"/>
          <p:nvPr/>
        </p:nvSpPr>
        <p:spPr>
          <a:xfrm>
            <a:off x="9196880" y="9217950"/>
            <a:ext cx="6922500" cy="738900"/>
          </a:xfrm>
          <a:prstGeom prst="rect">
            <a:avLst/>
          </a:prstGeom>
          <a:noFill/>
          <a:ln>
            <a:noFill/>
          </a:ln>
        </p:spPr>
        <p:txBody>
          <a:bodyPr spcFirstLastPara="1" wrap="square" lIns="137150" tIns="137150" rIns="137150" bIns="137150" anchor="t" anchorCtr="0">
            <a:spAutoFit/>
          </a:bodyPr>
          <a:lstStyle/>
          <a:p>
            <a:pPr marL="0" marR="0" lvl="0" indent="0" algn="r" rtl="0">
              <a:lnSpc>
                <a:spcPct val="100000"/>
              </a:lnSpc>
              <a:spcBef>
                <a:spcPts val="0"/>
              </a:spcBef>
              <a:spcAft>
                <a:spcPts val="0"/>
              </a:spcAft>
              <a:buNone/>
            </a:pPr>
            <a:r>
              <a:rPr lang="en" sz="3000">
                <a:solidFill>
                  <a:schemeClr val="accent4"/>
                </a:solidFill>
                <a:latin typeface="Questrial"/>
                <a:ea typeface="Questrial"/>
                <a:cs typeface="Questrial"/>
                <a:sym typeface="Questrial"/>
              </a:rPr>
              <a:t>Non-Examples</a:t>
            </a:r>
            <a:endParaRPr sz="3000">
              <a:solidFill>
                <a:schemeClr val="accent4"/>
              </a:solidFill>
              <a:latin typeface="Questrial"/>
              <a:ea typeface="Questrial"/>
              <a:cs typeface="Questrial"/>
              <a:sym typeface="Questrial"/>
            </a:endParaRPr>
          </a:p>
        </p:txBody>
      </p:sp>
      <p:sp>
        <p:nvSpPr>
          <p:cNvPr id="1067" name="Google Shape;1067;p11"/>
          <p:cNvSpPr/>
          <p:nvPr/>
        </p:nvSpPr>
        <p:spPr>
          <a:xfrm>
            <a:off x="6336150" y="4765125"/>
            <a:ext cx="5615700" cy="260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6412350" y="4841325"/>
            <a:ext cx="5615700" cy="2603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Class debate">
  <p:cSld name="CUSTOM_21_2_1_1_1_1_1_1_1">
    <p:spTree>
      <p:nvGrpSpPr>
        <p:cNvPr id="1" name="Shape 1069"/>
        <p:cNvGrpSpPr/>
        <p:nvPr/>
      </p:nvGrpSpPr>
      <p:grpSpPr>
        <a:xfrm>
          <a:off x="0" y="0"/>
          <a:ext cx="0" cy="0"/>
          <a:chOff x="0" y="0"/>
          <a:chExt cx="0" cy="0"/>
        </a:xfrm>
      </p:grpSpPr>
      <p:sp>
        <p:nvSpPr>
          <p:cNvPr id="1070" name="Google Shape;1070;p12"/>
          <p:cNvSpPr/>
          <p:nvPr/>
        </p:nvSpPr>
        <p:spPr>
          <a:xfrm>
            <a:off x="2114974" y="6151049"/>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71" name="Google Shape;1071;p12"/>
          <p:cNvSpPr/>
          <p:nvPr/>
        </p:nvSpPr>
        <p:spPr>
          <a:xfrm>
            <a:off x="2114974" y="2176500"/>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72" name="Google Shape;1072;p12"/>
          <p:cNvSpPr/>
          <p:nvPr/>
        </p:nvSpPr>
        <p:spPr>
          <a:xfrm>
            <a:off x="9201926" y="6151049"/>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73" name="Google Shape;1073;p12"/>
          <p:cNvSpPr/>
          <p:nvPr/>
        </p:nvSpPr>
        <p:spPr>
          <a:xfrm>
            <a:off x="9201926" y="2176500"/>
            <a:ext cx="6971100" cy="38058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74" name="Google Shape;1074;p12"/>
          <p:cNvSpPr/>
          <p:nvPr/>
        </p:nvSpPr>
        <p:spPr>
          <a:xfrm>
            <a:off x="6336150" y="4765125"/>
            <a:ext cx="5615700" cy="260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2"/>
          <p:cNvSpPr txBox="1"/>
          <p:nvPr/>
        </p:nvSpPr>
        <p:spPr>
          <a:xfrm>
            <a:off x="2154118" y="2176500"/>
            <a:ext cx="6953700" cy="738900"/>
          </a:xfrm>
          <a:prstGeom prst="rect">
            <a:avLst/>
          </a:prstGeom>
          <a:noFill/>
          <a:ln>
            <a:noFill/>
          </a:ln>
        </p:spPr>
        <p:txBody>
          <a:bodyPr spcFirstLastPara="1" wrap="square" lIns="137150" tIns="137150" rIns="137150" bIns="137150" anchor="t" anchorCtr="0">
            <a:spAutoFit/>
          </a:bodyPr>
          <a:lstStyle/>
          <a:p>
            <a:pPr marL="0" lvl="0" indent="0" algn="l" rtl="0">
              <a:spcBef>
                <a:spcPts val="0"/>
              </a:spcBef>
              <a:spcAft>
                <a:spcPts val="0"/>
              </a:spcAft>
              <a:buNone/>
            </a:pPr>
            <a:r>
              <a:rPr lang="en" sz="3000">
                <a:solidFill>
                  <a:schemeClr val="accent5"/>
                </a:solidFill>
                <a:latin typeface="Questrial"/>
                <a:ea typeface="Questrial"/>
                <a:cs typeface="Questrial"/>
                <a:sym typeface="Questrial"/>
              </a:rPr>
              <a:t>I strongly agree</a:t>
            </a:r>
            <a:endParaRPr sz="3000">
              <a:solidFill>
                <a:schemeClr val="accent5"/>
              </a:solidFill>
              <a:latin typeface="Questrial"/>
              <a:ea typeface="Questrial"/>
              <a:cs typeface="Questrial"/>
              <a:sym typeface="Questrial"/>
            </a:endParaRPr>
          </a:p>
        </p:txBody>
      </p:sp>
      <p:sp>
        <p:nvSpPr>
          <p:cNvPr id="1076" name="Google Shape;1076;p12"/>
          <p:cNvSpPr txBox="1"/>
          <p:nvPr/>
        </p:nvSpPr>
        <p:spPr>
          <a:xfrm>
            <a:off x="2114975" y="9217950"/>
            <a:ext cx="6953700" cy="738900"/>
          </a:xfrm>
          <a:prstGeom prst="rect">
            <a:avLst/>
          </a:prstGeom>
          <a:noFill/>
          <a:ln>
            <a:noFill/>
          </a:ln>
        </p:spPr>
        <p:txBody>
          <a:bodyPr spcFirstLastPara="1" wrap="square" lIns="137150" tIns="137150" rIns="137150" bIns="137150" anchor="t" anchorCtr="0">
            <a:spAutoFit/>
          </a:bodyPr>
          <a:lstStyle/>
          <a:p>
            <a:pPr marL="0" marR="0" lvl="0" indent="0" algn="l" rtl="0">
              <a:lnSpc>
                <a:spcPct val="100000"/>
              </a:lnSpc>
              <a:spcBef>
                <a:spcPts val="0"/>
              </a:spcBef>
              <a:spcAft>
                <a:spcPts val="0"/>
              </a:spcAft>
              <a:buNone/>
            </a:pPr>
            <a:r>
              <a:rPr lang="en" sz="3000">
                <a:solidFill>
                  <a:schemeClr val="accent5"/>
                </a:solidFill>
                <a:latin typeface="Questrial"/>
                <a:ea typeface="Questrial"/>
                <a:cs typeface="Questrial"/>
                <a:sym typeface="Questrial"/>
              </a:rPr>
              <a:t>I somewhat agree</a:t>
            </a:r>
            <a:endParaRPr sz="3000">
              <a:solidFill>
                <a:schemeClr val="accent5"/>
              </a:solidFill>
              <a:latin typeface="Questrial"/>
              <a:ea typeface="Questrial"/>
              <a:cs typeface="Questrial"/>
              <a:sym typeface="Questrial"/>
            </a:endParaRPr>
          </a:p>
        </p:txBody>
      </p:sp>
      <p:sp>
        <p:nvSpPr>
          <p:cNvPr id="1077" name="Google Shape;1077;p12"/>
          <p:cNvSpPr txBox="1"/>
          <p:nvPr/>
        </p:nvSpPr>
        <p:spPr>
          <a:xfrm>
            <a:off x="9228584" y="2176500"/>
            <a:ext cx="6944400" cy="738900"/>
          </a:xfrm>
          <a:prstGeom prst="rect">
            <a:avLst/>
          </a:prstGeom>
          <a:noFill/>
          <a:ln>
            <a:noFill/>
          </a:ln>
        </p:spPr>
        <p:txBody>
          <a:bodyPr spcFirstLastPara="1" wrap="square" lIns="137150" tIns="137150" rIns="137150" bIns="137150" anchor="t" anchorCtr="0">
            <a:spAutoFit/>
          </a:bodyPr>
          <a:lstStyle/>
          <a:p>
            <a:pPr marL="0" lvl="0" indent="0" algn="r" rtl="0">
              <a:spcBef>
                <a:spcPts val="0"/>
              </a:spcBef>
              <a:spcAft>
                <a:spcPts val="0"/>
              </a:spcAft>
              <a:buNone/>
            </a:pPr>
            <a:r>
              <a:rPr lang="en" sz="3000">
                <a:solidFill>
                  <a:schemeClr val="accent5"/>
                </a:solidFill>
                <a:latin typeface="Questrial"/>
                <a:ea typeface="Questrial"/>
                <a:cs typeface="Questrial"/>
                <a:sym typeface="Questrial"/>
              </a:rPr>
              <a:t>I strongly disagree</a:t>
            </a:r>
            <a:endParaRPr sz="3000">
              <a:solidFill>
                <a:schemeClr val="accent5"/>
              </a:solidFill>
              <a:latin typeface="Questrial"/>
              <a:ea typeface="Questrial"/>
              <a:cs typeface="Questrial"/>
              <a:sym typeface="Questrial"/>
            </a:endParaRPr>
          </a:p>
        </p:txBody>
      </p:sp>
      <p:sp>
        <p:nvSpPr>
          <p:cNvPr id="1078" name="Google Shape;1078;p12"/>
          <p:cNvSpPr txBox="1"/>
          <p:nvPr/>
        </p:nvSpPr>
        <p:spPr>
          <a:xfrm>
            <a:off x="9219270" y="9217950"/>
            <a:ext cx="6944400" cy="738900"/>
          </a:xfrm>
          <a:prstGeom prst="rect">
            <a:avLst/>
          </a:prstGeom>
          <a:noFill/>
          <a:ln>
            <a:noFill/>
          </a:ln>
        </p:spPr>
        <p:txBody>
          <a:bodyPr spcFirstLastPara="1" wrap="square" lIns="137150" tIns="137150" rIns="137150" bIns="137150" anchor="t" anchorCtr="0">
            <a:spAutoFit/>
          </a:bodyPr>
          <a:lstStyle/>
          <a:p>
            <a:pPr marL="0" marR="0" lvl="0" indent="0" algn="r" rtl="0">
              <a:lnSpc>
                <a:spcPct val="100000"/>
              </a:lnSpc>
              <a:spcBef>
                <a:spcPts val="0"/>
              </a:spcBef>
              <a:spcAft>
                <a:spcPts val="0"/>
              </a:spcAft>
              <a:buNone/>
            </a:pPr>
            <a:r>
              <a:rPr lang="en" sz="3000">
                <a:solidFill>
                  <a:schemeClr val="accent5"/>
                </a:solidFill>
                <a:latin typeface="Questrial"/>
                <a:ea typeface="Questrial"/>
                <a:cs typeface="Questrial"/>
                <a:sym typeface="Questrial"/>
              </a:rPr>
              <a:t>I somewhat disagree</a:t>
            </a:r>
            <a:endParaRPr sz="3000">
              <a:solidFill>
                <a:schemeClr val="accent5"/>
              </a:solidFill>
              <a:latin typeface="Questrial"/>
              <a:ea typeface="Questrial"/>
              <a:cs typeface="Questrial"/>
              <a:sym typeface="Questrial"/>
            </a:endParaRPr>
          </a:p>
        </p:txBody>
      </p:sp>
      <p:sp>
        <p:nvSpPr>
          <p:cNvPr id="1079" name="Google Shape;1079;p12"/>
          <p:cNvSpPr/>
          <p:nvPr/>
        </p:nvSpPr>
        <p:spPr>
          <a:xfrm>
            <a:off x="6412350" y="4841325"/>
            <a:ext cx="5615700" cy="2603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1 Four blocks">
  <p:cSld name="CUSTOM_21_2_1_1_1_1_1_1_1_1">
    <p:spTree>
      <p:nvGrpSpPr>
        <p:cNvPr id="1" name="Shape 1080"/>
        <p:cNvGrpSpPr/>
        <p:nvPr/>
      </p:nvGrpSpPr>
      <p:grpSpPr>
        <a:xfrm>
          <a:off x="0" y="0"/>
          <a:ext cx="0" cy="0"/>
          <a:chOff x="0" y="0"/>
          <a:chExt cx="0" cy="0"/>
        </a:xfrm>
      </p:grpSpPr>
      <p:sp>
        <p:nvSpPr>
          <p:cNvPr id="1081" name="Google Shape;1081;p13"/>
          <p:cNvSpPr/>
          <p:nvPr/>
        </p:nvSpPr>
        <p:spPr>
          <a:xfrm>
            <a:off x="2070220" y="2188838"/>
            <a:ext cx="6910800" cy="7713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sz="2100"/>
          </a:p>
        </p:txBody>
      </p:sp>
      <p:sp>
        <p:nvSpPr>
          <p:cNvPr id="1082" name="Google Shape;1082;p13"/>
          <p:cNvSpPr/>
          <p:nvPr/>
        </p:nvSpPr>
        <p:spPr>
          <a:xfrm>
            <a:off x="9174240" y="2188838"/>
            <a:ext cx="6910800" cy="7713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sz="2100"/>
          </a:p>
        </p:txBody>
      </p:sp>
      <p:sp>
        <p:nvSpPr>
          <p:cNvPr id="1083" name="Google Shape;1083;p13"/>
          <p:cNvSpPr/>
          <p:nvPr/>
        </p:nvSpPr>
        <p:spPr>
          <a:xfrm>
            <a:off x="2057400" y="6169613"/>
            <a:ext cx="6910800" cy="771300"/>
          </a:xfrm>
          <a:prstGeom prst="rect">
            <a:avLst/>
          </a:prstGeom>
          <a:solidFill>
            <a:schemeClr val="accent4"/>
          </a:solidFill>
          <a:ln w="1905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sz="2100"/>
          </a:p>
        </p:txBody>
      </p:sp>
      <p:sp>
        <p:nvSpPr>
          <p:cNvPr id="1084" name="Google Shape;1084;p13"/>
          <p:cNvSpPr/>
          <p:nvPr/>
        </p:nvSpPr>
        <p:spPr>
          <a:xfrm>
            <a:off x="9161420" y="6169613"/>
            <a:ext cx="6910800" cy="7713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sz="2100"/>
          </a:p>
        </p:txBody>
      </p:sp>
      <p:sp>
        <p:nvSpPr>
          <p:cNvPr id="1085" name="Google Shape;1085;p13"/>
          <p:cNvSpPr/>
          <p:nvPr/>
        </p:nvSpPr>
        <p:spPr>
          <a:xfrm>
            <a:off x="2146398" y="2269105"/>
            <a:ext cx="6904200" cy="3732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86" name="Google Shape;1086;p13"/>
          <p:cNvSpPr/>
          <p:nvPr/>
        </p:nvSpPr>
        <p:spPr>
          <a:xfrm>
            <a:off x="9243684" y="2269104"/>
            <a:ext cx="6910800" cy="3732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87" name="Google Shape;1087;p13"/>
          <p:cNvSpPr/>
          <p:nvPr/>
        </p:nvSpPr>
        <p:spPr>
          <a:xfrm>
            <a:off x="2133600" y="6249900"/>
            <a:ext cx="6904200" cy="3732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88" name="Google Shape;1088;p13"/>
          <p:cNvSpPr/>
          <p:nvPr/>
        </p:nvSpPr>
        <p:spPr>
          <a:xfrm>
            <a:off x="9230854" y="6249900"/>
            <a:ext cx="6910800" cy="3732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2 Three blocks">
  <p:cSld name="CUSTOM_21_2_1_1_1_1_1_1_1_1_1">
    <p:spTree>
      <p:nvGrpSpPr>
        <p:cNvPr id="1" name="Shape 1089"/>
        <p:cNvGrpSpPr/>
        <p:nvPr/>
      </p:nvGrpSpPr>
      <p:grpSpPr>
        <a:xfrm>
          <a:off x="0" y="0"/>
          <a:ext cx="0" cy="0"/>
          <a:chOff x="0" y="0"/>
          <a:chExt cx="0" cy="0"/>
        </a:xfrm>
      </p:grpSpPr>
      <p:sp>
        <p:nvSpPr>
          <p:cNvPr id="1090" name="Google Shape;1090;p14"/>
          <p:cNvSpPr/>
          <p:nvPr/>
        </p:nvSpPr>
        <p:spPr>
          <a:xfrm>
            <a:off x="2057496" y="2133600"/>
            <a:ext cx="4560600" cy="7680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1" name="Google Shape;1091;p14"/>
          <p:cNvSpPr/>
          <p:nvPr/>
        </p:nvSpPr>
        <p:spPr>
          <a:xfrm>
            <a:off x="6787548" y="2133600"/>
            <a:ext cx="4560600" cy="7680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2" name="Google Shape;1092;p14"/>
          <p:cNvSpPr/>
          <p:nvPr/>
        </p:nvSpPr>
        <p:spPr>
          <a:xfrm>
            <a:off x="11517600" y="2133600"/>
            <a:ext cx="4560600" cy="7680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3" name="Google Shape;1093;p14"/>
          <p:cNvSpPr/>
          <p:nvPr/>
        </p:nvSpPr>
        <p:spPr>
          <a:xfrm>
            <a:off x="2133600" y="2209800"/>
            <a:ext cx="4560600" cy="7718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4" name="Google Shape;1094;p14"/>
          <p:cNvSpPr/>
          <p:nvPr/>
        </p:nvSpPr>
        <p:spPr>
          <a:xfrm>
            <a:off x="6863652" y="2209800"/>
            <a:ext cx="4560600" cy="7718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5" name="Google Shape;1095;p14"/>
          <p:cNvSpPr/>
          <p:nvPr/>
        </p:nvSpPr>
        <p:spPr>
          <a:xfrm>
            <a:off x="11593704" y="2209800"/>
            <a:ext cx="4560600" cy="7718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3 Two blocks">
  <p:cSld name="CUSTOM_21_2_1_1_1_1_1_1_1_1_1_1">
    <p:spTree>
      <p:nvGrpSpPr>
        <p:cNvPr id="1" name="Shape 1096"/>
        <p:cNvGrpSpPr/>
        <p:nvPr/>
      </p:nvGrpSpPr>
      <p:grpSpPr>
        <a:xfrm>
          <a:off x="0" y="0"/>
          <a:ext cx="0" cy="0"/>
          <a:chOff x="0" y="0"/>
          <a:chExt cx="0" cy="0"/>
        </a:xfrm>
      </p:grpSpPr>
      <p:sp>
        <p:nvSpPr>
          <p:cNvPr id="1097" name="Google Shape;1097;p15"/>
          <p:cNvSpPr/>
          <p:nvPr/>
        </p:nvSpPr>
        <p:spPr>
          <a:xfrm>
            <a:off x="2057400" y="2133600"/>
            <a:ext cx="6936600" cy="7680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8" name="Google Shape;1098;p15"/>
          <p:cNvSpPr/>
          <p:nvPr/>
        </p:nvSpPr>
        <p:spPr>
          <a:xfrm>
            <a:off x="9217867" y="2133600"/>
            <a:ext cx="6860400" cy="7680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99" name="Google Shape;1099;p15"/>
          <p:cNvSpPr/>
          <p:nvPr/>
        </p:nvSpPr>
        <p:spPr>
          <a:xfrm>
            <a:off x="2133600" y="2209800"/>
            <a:ext cx="6936600" cy="772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0" name="Google Shape;1100;p15"/>
          <p:cNvSpPr/>
          <p:nvPr/>
        </p:nvSpPr>
        <p:spPr>
          <a:xfrm>
            <a:off x="9294067" y="2209800"/>
            <a:ext cx="6860400" cy="772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4 Agenda">
  <p:cSld name="CUSTOM_21_2_1_1_1_1_1_1_1_1_1_1_1">
    <p:spTree>
      <p:nvGrpSpPr>
        <p:cNvPr id="1" name="Shape 1101"/>
        <p:cNvGrpSpPr/>
        <p:nvPr/>
      </p:nvGrpSpPr>
      <p:grpSpPr>
        <a:xfrm>
          <a:off x="0" y="0"/>
          <a:ext cx="0" cy="0"/>
          <a:chOff x="0" y="0"/>
          <a:chExt cx="0" cy="0"/>
        </a:xfrm>
      </p:grpSpPr>
      <p:sp>
        <p:nvSpPr>
          <p:cNvPr id="1102" name="Google Shape;1102;p16"/>
          <p:cNvSpPr/>
          <p:nvPr/>
        </p:nvSpPr>
        <p:spPr>
          <a:xfrm>
            <a:off x="2133600" y="8153400"/>
            <a:ext cx="14020800" cy="1773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3" name="Google Shape;1103;p16"/>
          <p:cNvSpPr txBox="1"/>
          <p:nvPr/>
        </p:nvSpPr>
        <p:spPr>
          <a:xfrm>
            <a:off x="2062200" y="8055600"/>
            <a:ext cx="2052600" cy="631200"/>
          </a:xfrm>
          <a:prstGeom prst="rect">
            <a:avLst/>
          </a:prstGeom>
          <a:noFill/>
          <a:ln>
            <a:noFill/>
          </a:ln>
        </p:spPr>
        <p:txBody>
          <a:bodyPr spcFirstLastPara="1" wrap="square" lIns="137150" tIns="137150" rIns="137150" bIns="137150" anchor="t" anchorCtr="0">
            <a:spAutoFit/>
          </a:bodyPr>
          <a:lstStyle/>
          <a:p>
            <a:pPr marL="0" lvl="0" indent="0" algn="l" rtl="0">
              <a:spcBef>
                <a:spcPts val="0"/>
              </a:spcBef>
              <a:spcAft>
                <a:spcPts val="0"/>
              </a:spcAft>
              <a:buNone/>
            </a:pPr>
            <a:r>
              <a:rPr lang="en" sz="2300" b="1">
                <a:solidFill>
                  <a:schemeClr val="accent4"/>
                </a:solidFill>
                <a:latin typeface="Questrial"/>
                <a:ea typeface="Questrial"/>
                <a:cs typeface="Questrial"/>
                <a:sym typeface="Questrial"/>
              </a:rPr>
              <a:t>Notes</a:t>
            </a:r>
            <a:endParaRPr sz="2300" b="1">
              <a:solidFill>
                <a:schemeClr val="accent4"/>
              </a:solidFill>
              <a:latin typeface="Questrial"/>
              <a:ea typeface="Questrial"/>
              <a:cs typeface="Questrial"/>
              <a:sym typeface="Questrial"/>
            </a:endParaRPr>
          </a:p>
        </p:txBody>
      </p:sp>
      <p:sp>
        <p:nvSpPr>
          <p:cNvPr id="1104" name="Google Shape;1104;p16"/>
          <p:cNvSpPr/>
          <p:nvPr/>
        </p:nvSpPr>
        <p:spPr>
          <a:xfrm>
            <a:off x="2057536" y="2133600"/>
            <a:ext cx="2689800" cy="7680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5" name="Google Shape;1105;p16"/>
          <p:cNvSpPr/>
          <p:nvPr/>
        </p:nvSpPr>
        <p:spPr>
          <a:xfrm>
            <a:off x="4890252" y="2133600"/>
            <a:ext cx="2689800" cy="7680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6" name="Google Shape;1106;p16"/>
          <p:cNvSpPr/>
          <p:nvPr/>
        </p:nvSpPr>
        <p:spPr>
          <a:xfrm>
            <a:off x="7722968" y="2133600"/>
            <a:ext cx="2689800" cy="7680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7" name="Google Shape;1107;p16"/>
          <p:cNvSpPr/>
          <p:nvPr/>
        </p:nvSpPr>
        <p:spPr>
          <a:xfrm>
            <a:off x="10555684" y="2133600"/>
            <a:ext cx="2689800" cy="768000"/>
          </a:xfrm>
          <a:prstGeom prst="rect">
            <a:avLst/>
          </a:prstGeom>
          <a:solidFill>
            <a:schemeClr val="accent4"/>
          </a:solidFill>
          <a:ln w="3810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8" name="Google Shape;1108;p16"/>
          <p:cNvSpPr/>
          <p:nvPr/>
        </p:nvSpPr>
        <p:spPr>
          <a:xfrm>
            <a:off x="13388400" y="2133600"/>
            <a:ext cx="2689800" cy="7680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09" name="Google Shape;1109;p16"/>
          <p:cNvSpPr/>
          <p:nvPr/>
        </p:nvSpPr>
        <p:spPr>
          <a:xfrm>
            <a:off x="2133600" y="2209800"/>
            <a:ext cx="2689800" cy="5718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10" name="Google Shape;1110;p16"/>
          <p:cNvSpPr/>
          <p:nvPr/>
        </p:nvSpPr>
        <p:spPr>
          <a:xfrm>
            <a:off x="4966316" y="2209800"/>
            <a:ext cx="2689800" cy="5718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11" name="Google Shape;1111;p16"/>
          <p:cNvSpPr/>
          <p:nvPr/>
        </p:nvSpPr>
        <p:spPr>
          <a:xfrm>
            <a:off x="7799032" y="2209800"/>
            <a:ext cx="2689800" cy="5718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12" name="Google Shape;1112;p16"/>
          <p:cNvSpPr/>
          <p:nvPr/>
        </p:nvSpPr>
        <p:spPr>
          <a:xfrm>
            <a:off x="10631748" y="2209800"/>
            <a:ext cx="2689800" cy="5718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13" name="Google Shape;1113;p16"/>
          <p:cNvSpPr/>
          <p:nvPr/>
        </p:nvSpPr>
        <p:spPr>
          <a:xfrm>
            <a:off x="13464464" y="2209800"/>
            <a:ext cx="2689800" cy="5718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5 Station Rotation">
  <p:cSld name="CUSTOM_21_2_1_1_1_1_1_1_1_1_1_1_1_1">
    <p:spTree>
      <p:nvGrpSpPr>
        <p:cNvPr id="1" name="Shape 1114"/>
        <p:cNvGrpSpPr/>
        <p:nvPr/>
      </p:nvGrpSpPr>
      <p:grpSpPr>
        <a:xfrm>
          <a:off x="0" y="0"/>
          <a:ext cx="0" cy="0"/>
          <a:chOff x="0" y="0"/>
          <a:chExt cx="0" cy="0"/>
        </a:xfrm>
      </p:grpSpPr>
      <p:sp>
        <p:nvSpPr>
          <p:cNvPr id="1115" name="Google Shape;1115;p17"/>
          <p:cNvSpPr/>
          <p:nvPr/>
        </p:nvSpPr>
        <p:spPr>
          <a:xfrm>
            <a:off x="1981200" y="8460814"/>
            <a:ext cx="2677500" cy="1572600"/>
          </a:xfrm>
          <a:prstGeom prst="rect">
            <a:avLst/>
          </a:prstGeom>
          <a:solidFill>
            <a:schemeClr val="accent4"/>
          </a:solidFill>
          <a:ln w="3810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i="1">
              <a:latin typeface="Playfair Display"/>
              <a:ea typeface="Playfair Display"/>
              <a:cs typeface="Playfair Display"/>
              <a:sym typeface="Playfair Display"/>
            </a:endParaRPr>
          </a:p>
        </p:txBody>
      </p:sp>
      <p:sp>
        <p:nvSpPr>
          <p:cNvPr id="1116" name="Google Shape;1116;p17"/>
          <p:cNvSpPr/>
          <p:nvPr/>
        </p:nvSpPr>
        <p:spPr>
          <a:xfrm>
            <a:off x="1981200" y="5007965"/>
            <a:ext cx="2677500" cy="15726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i="1">
              <a:latin typeface="Playfair Display"/>
              <a:ea typeface="Playfair Display"/>
              <a:cs typeface="Playfair Display"/>
              <a:sym typeface="Playfair Display"/>
            </a:endParaRPr>
          </a:p>
        </p:txBody>
      </p:sp>
      <p:sp>
        <p:nvSpPr>
          <p:cNvPr id="1117" name="Google Shape;1117;p17"/>
          <p:cNvSpPr/>
          <p:nvPr/>
        </p:nvSpPr>
        <p:spPr>
          <a:xfrm>
            <a:off x="4822034" y="2133600"/>
            <a:ext cx="2701800" cy="9513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i="1">
              <a:solidFill>
                <a:schemeClr val="dk1"/>
              </a:solidFill>
              <a:latin typeface="Playfair Display"/>
              <a:ea typeface="Playfair Display"/>
              <a:cs typeface="Playfair Display"/>
              <a:sym typeface="Playfair Display"/>
            </a:endParaRPr>
          </a:p>
        </p:txBody>
      </p:sp>
      <p:sp>
        <p:nvSpPr>
          <p:cNvPr id="1118" name="Google Shape;1118;p17"/>
          <p:cNvSpPr/>
          <p:nvPr/>
        </p:nvSpPr>
        <p:spPr>
          <a:xfrm>
            <a:off x="7669079" y="2133600"/>
            <a:ext cx="2701800" cy="951300"/>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i="1">
              <a:solidFill>
                <a:schemeClr val="lt2"/>
              </a:solidFill>
              <a:latin typeface="Playfair Display"/>
              <a:ea typeface="Playfair Display"/>
              <a:cs typeface="Playfair Display"/>
              <a:sym typeface="Playfair Display"/>
            </a:endParaRPr>
          </a:p>
        </p:txBody>
      </p:sp>
      <p:sp>
        <p:nvSpPr>
          <p:cNvPr id="1119" name="Google Shape;1119;p17"/>
          <p:cNvSpPr/>
          <p:nvPr/>
        </p:nvSpPr>
        <p:spPr>
          <a:xfrm>
            <a:off x="10516124" y="2133600"/>
            <a:ext cx="2701800" cy="9513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i="1">
              <a:solidFill>
                <a:schemeClr val="dk1"/>
              </a:solidFill>
              <a:latin typeface="Playfair Display"/>
              <a:ea typeface="Playfair Display"/>
              <a:cs typeface="Playfair Display"/>
              <a:sym typeface="Playfair Display"/>
            </a:endParaRPr>
          </a:p>
        </p:txBody>
      </p:sp>
      <p:sp>
        <p:nvSpPr>
          <p:cNvPr id="1120" name="Google Shape;1120;p17"/>
          <p:cNvSpPr/>
          <p:nvPr/>
        </p:nvSpPr>
        <p:spPr>
          <a:xfrm>
            <a:off x="13363169" y="2133600"/>
            <a:ext cx="2701800" cy="951300"/>
          </a:xfrm>
          <a:prstGeom prst="rect">
            <a:avLst/>
          </a:prstGeom>
          <a:solidFill>
            <a:schemeClr val="accent4"/>
          </a:solidFill>
          <a:ln w="3810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i="1">
              <a:solidFill>
                <a:schemeClr val="lt2"/>
              </a:solidFill>
              <a:latin typeface="Playfair Display"/>
              <a:ea typeface="Playfair Display"/>
              <a:cs typeface="Playfair Display"/>
              <a:sym typeface="Playfair Display"/>
            </a:endParaRPr>
          </a:p>
        </p:txBody>
      </p:sp>
      <p:sp>
        <p:nvSpPr>
          <p:cNvPr id="1121" name="Google Shape;1121;p17"/>
          <p:cNvSpPr/>
          <p:nvPr/>
        </p:nvSpPr>
        <p:spPr>
          <a:xfrm>
            <a:off x="1981200" y="3281541"/>
            <a:ext cx="2677500" cy="15726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i="1">
              <a:solidFill>
                <a:schemeClr val="lt2"/>
              </a:solidFill>
              <a:latin typeface="Playfair Display"/>
              <a:ea typeface="Playfair Display"/>
              <a:cs typeface="Playfair Display"/>
              <a:sym typeface="Playfair Display"/>
            </a:endParaRPr>
          </a:p>
        </p:txBody>
      </p:sp>
      <p:sp>
        <p:nvSpPr>
          <p:cNvPr id="1122" name="Google Shape;1122;p17"/>
          <p:cNvSpPr/>
          <p:nvPr/>
        </p:nvSpPr>
        <p:spPr>
          <a:xfrm>
            <a:off x="1981200" y="6734390"/>
            <a:ext cx="2677500" cy="1572600"/>
          </a:xfrm>
          <a:prstGeom prst="rect">
            <a:avLst/>
          </a:prstGeom>
          <a:solidFill>
            <a:schemeClr val="accent2"/>
          </a:solidFill>
          <a:ln w="3810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i="1">
              <a:solidFill>
                <a:schemeClr val="lt2"/>
              </a:solidFill>
              <a:latin typeface="Playfair Display"/>
              <a:ea typeface="Playfair Display"/>
              <a:cs typeface="Playfair Display"/>
              <a:sym typeface="Playfair Display"/>
            </a:endParaRPr>
          </a:p>
        </p:txBody>
      </p:sp>
      <p:sp>
        <p:nvSpPr>
          <p:cNvPr id="1123" name="Google Shape;1123;p17"/>
          <p:cNvSpPr/>
          <p:nvPr/>
        </p:nvSpPr>
        <p:spPr>
          <a:xfrm>
            <a:off x="2057400" y="8537014"/>
            <a:ext cx="2677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3500" b="1">
                <a:solidFill>
                  <a:schemeClr val="lt1"/>
                </a:solidFill>
                <a:latin typeface="Questrial"/>
                <a:ea typeface="Questrial"/>
                <a:cs typeface="Questrial"/>
                <a:sym typeface="Questrial"/>
              </a:rPr>
              <a:t>Station 4</a:t>
            </a:r>
            <a:endParaRPr sz="3500" b="1">
              <a:solidFill>
                <a:schemeClr val="lt1"/>
              </a:solidFill>
              <a:latin typeface="Questrial"/>
              <a:ea typeface="Questrial"/>
              <a:cs typeface="Questrial"/>
              <a:sym typeface="Questrial"/>
            </a:endParaRPr>
          </a:p>
        </p:txBody>
      </p:sp>
      <p:sp>
        <p:nvSpPr>
          <p:cNvPr id="1124" name="Google Shape;1124;p17"/>
          <p:cNvSpPr/>
          <p:nvPr/>
        </p:nvSpPr>
        <p:spPr>
          <a:xfrm>
            <a:off x="2057400" y="5084165"/>
            <a:ext cx="2677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3500" b="1">
                <a:solidFill>
                  <a:schemeClr val="lt1"/>
                </a:solidFill>
                <a:latin typeface="Questrial"/>
                <a:ea typeface="Questrial"/>
                <a:cs typeface="Questrial"/>
                <a:sym typeface="Questrial"/>
              </a:rPr>
              <a:t>Station 2</a:t>
            </a:r>
            <a:endParaRPr sz="3500" b="1">
              <a:solidFill>
                <a:schemeClr val="lt1"/>
              </a:solidFill>
              <a:latin typeface="Questrial"/>
              <a:ea typeface="Questrial"/>
              <a:cs typeface="Questrial"/>
              <a:sym typeface="Questrial"/>
            </a:endParaRPr>
          </a:p>
        </p:txBody>
      </p:sp>
      <p:sp>
        <p:nvSpPr>
          <p:cNvPr id="1125" name="Google Shape;1125;p17"/>
          <p:cNvSpPr/>
          <p:nvPr/>
        </p:nvSpPr>
        <p:spPr>
          <a:xfrm>
            <a:off x="4898234" y="3357737"/>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26" name="Google Shape;1126;p17"/>
          <p:cNvSpPr/>
          <p:nvPr/>
        </p:nvSpPr>
        <p:spPr>
          <a:xfrm>
            <a:off x="4898234" y="5084150"/>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27" name="Google Shape;1127;p17"/>
          <p:cNvSpPr/>
          <p:nvPr/>
        </p:nvSpPr>
        <p:spPr>
          <a:xfrm>
            <a:off x="4898234" y="6810563"/>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28" name="Google Shape;1128;p17"/>
          <p:cNvSpPr/>
          <p:nvPr/>
        </p:nvSpPr>
        <p:spPr>
          <a:xfrm>
            <a:off x="4898234" y="8537055"/>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29" name="Google Shape;1129;p17"/>
          <p:cNvSpPr/>
          <p:nvPr/>
        </p:nvSpPr>
        <p:spPr>
          <a:xfrm>
            <a:off x="7742805" y="3357737"/>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0" name="Google Shape;1130;p17"/>
          <p:cNvSpPr/>
          <p:nvPr/>
        </p:nvSpPr>
        <p:spPr>
          <a:xfrm>
            <a:off x="7742805" y="5084150"/>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1" name="Google Shape;1131;p17"/>
          <p:cNvSpPr/>
          <p:nvPr/>
        </p:nvSpPr>
        <p:spPr>
          <a:xfrm>
            <a:off x="7742805" y="6810563"/>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2" name="Google Shape;1132;p17"/>
          <p:cNvSpPr/>
          <p:nvPr/>
        </p:nvSpPr>
        <p:spPr>
          <a:xfrm>
            <a:off x="7742805" y="8537055"/>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3" name="Google Shape;1133;p17"/>
          <p:cNvSpPr/>
          <p:nvPr/>
        </p:nvSpPr>
        <p:spPr>
          <a:xfrm>
            <a:off x="10587375" y="3357737"/>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4" name="Google Shape;1134;p17"/>
          <p:cNvSpPr/>
          <p:nvPr/>
        </p:nvSpPr>
        <p:spPr>
          <a:xfrm>
            <a:off x="10587375" y="5084150"/>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5" name="Google Shape;1135;p17"/>
          <p:cNvSpPr/>
          <p:nvPr/>
        </p:nvSpPr>
        <p:spPr>
          <a:xfrm>
            <a:off x="10587375" y="6810563"/>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6" name="Google Shape;1136;p17"/>
          <p:cNvSpPr/>
          <p:nvPr/>
        </p:nvSpPr>
        <p:spPr>
          <a:xfrm>
            <a:off x="10587375" y="8537055"/>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7" name="Google Shape;1137;p17"/>
          <p:cNvSpPr/>
          <p:nvPr/>
        </p:nvSpPr>
        <p:spPr>
          <a:xfrm>
            <a:off x="13431945" y="3357737"/>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8" name="Google Shape;1138;p17"/>
          <p:cNvSpPr/>
          <p:nvPr/>
        </p:nvSpPr>
        <p:spPr>
          <a:xfrm>
            <a:off x="13431945" y="5084150"/>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39" name="Google Shape;1139;p17"/>
          <p:cNvSpPr/>
          <p:nvPr/>
        </p:nvSpPr>
        <p:spPr>
          <a:xfrm>
            <a:off x="13431945" y="6810563"/>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40" name="Google Shape;1140;p17"/>
          <p:cNvSpPr/>
          <p:nvPr/>
        </p:nvSpPr>
        <p:spPr>
          <a:xfrm>
            <a:off x="13431945" y="8537055"/>
            <a:ext cx="2722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41" name="Google Shape;1141;p17"/>
          <p:cNvSpPr/>
          <p:nvPr/>
        </p:nvSpPr>
        <p:spPr>
          <a:xfrm>
            <a:off x="4898234" y="2209800"/>
            <a:ext cx="2701800" cy="951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r>
              <a:rPr lang="en" sz="3500" b="1">
                <a:solidFill>
                  <a:schemeClr val="lt1"/>
                </a:solidFill>
                <a:latin typeface="Questrial"/>
                <a:ea typeface="Questrial"/>
                <a:cs typeface="Questrial"/>
                <a:sym typeface="Questrial"/>
              </a:rPr>
              <a:t>Group 1</a:t>
            </a:r>
            <a:endParaRPr sz="3500" b="1">
              <a:solidFill>
                <a:schemeClr val="lt1"/>
              </a:solidFill>
              <a:latin typeface="Questrial"/>
              <a:ea typeface="Questrial"/>
              <a:cs typeface="Questrial"/>
              <a:sym typeface="Questrial"/>
            </a:endParaRPr>
          </a:p>
        </p:txBody>
      </p:sp>
      <p:sp>
        <p:nvSpPr>
          <p:cNvPr id="1142" name="Google Shape;1142;p17"/>
          <p:cNvSpPr/>
          <p:nvPr/>
        </p:nvSpPr>
        <p:spPr>
          <a:xfrm>
            <a:off x="7745279" y="2209800"/>
            <a:ext cx="2701800" cy="951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r>
              <a:rPr lang="en" sz="3500" b="1">
                <a:solidFill>
                  <a:schemeClr val="lt1"/>
                </a:solidFill>
                <a:latin typeface="Questrial"/>
                <a:ea typeface="Questrial"/>
                <a:cs typeface="Questrial"/>
                <a:sym typeface="Questrial"/>
              </a:rPr>
              <a:t>Group 2</a:t>
            </a:r>
            <a:endParaRPr sz="3500" b="1">
              <a:solidFill>
                <a:schemeClr val="lt1"/>
              </a:solidFill>
              <a:latin typeface="Questrial"/>
              <a:ea typeface="Questrial"/>
              <a:cs typeface="Questrial"/>
              <a:sym typeface="Questrial"/>
            </a:endParaRPr>
          </a:p>
        </p:txBody>
      </p:sp>
      <p:sp>
        <p:nvSpPr>
          <p:cNvPr id="1143" name="Google Shape;1143;p17"/>
          <p:cNvSpPr/>
          <p:nvPr/>
        </p:nvSpPr>
        <p:spPr>
          <a:xfrm>
            <a:off x="10592324" y="2209800"/>
            <a:ext cx="2701800" cy="951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r>
              <a:rPr lang="en" sz="3500" b="1">
                <a:solidFill>
                  <a:schemeClr val="lt1"/>
                </a:solidFill>
                <a:latin typeface="Questrial"/>
                <a:ea typeface="Questrial"/>
                <a:cs typeface="Questrial"/>
                <a:sym typeface="Questrial"/>
              </a:rPr>
              <a:t>Group 3</a:t>
            </a:r>
            <a:endParaRPr sz="3500" b="1">
              <a:solidFill>
                <a:schemeClr val="lt1"/>
              </a:solidFill>
              <a:latin typeface="Questrial"/>
              <a:ea typeface="Questrial"/>
              <a:cs typeface="Questrial"/>
              <a:sym typeface="Questrial"/>
            </a:endParaRPr>
          </a:p>
        </p:txBody>
      </p:sp>
      <p:sp>
        <p:nvSpPr>
          <p:cNvPr id="1144" name="Google Shape;1144;p17"/>
          <p:cNvSpPr/>
          <p:nvPr/>
        </p:nvSpPr>
        <p:spPr>
          <a:xfrm>
            <a:off x="13439369" y="2209800"/>
            <a:ext cx="2701800" cy="951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r>
              <a:rPr lang="en" sz="3500" b="1">
                <a:solidFill>
                  <a:schemeClr val="lt1"/>
                </a:solidFill>
                <a:latin typeface="Questrial"/>
                <a:ea typeface="Questrial"/>
                <a:cs typeface="Questrial"/>
                <a:sym typeface="Questrial"/>
              </a:rPr>
              <a:t>Group 4</a:t>
            </a:r>
            <a:endParaRPr sz="3500" b="1">
              <a:solidFill>
                <a:schemeClr val="lt1"/>
              </a:solidFill>
              <a:latin typeface="Questrial"/>
              <a:ea typeface="Questrial"/>
              <a:cs typeface="Questrial"/>
              <a:sym typeface="Questrial"/>
            </a:endParaRPr>
          </a:p>
        </p:txBody>
      </p:sp>
      <p:sp>
        <p:nvSpPr>
          <p:cNvPr id="1145" name="Google Shape;1145;p17"/>
          <p:cNvSpPr/>
          <p:nvPr/>
        </p:nvSpPr>
        <p:spPr>
          <a:xfrm>
            <a:off x="2057400" y="3357741"/>
            <a:ext cx="2677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3500" b="1">
                <a:solidFill>
                  <a:schemeClr val="lt1"/>
                </a:solidFill>
                <a:latin typeface="Questrial"/>
                <a:ea typeface="Questrial"/>
                <a:cs typeface="Questrial"/>
                <a:sym typeface="Questrial"/>
              </a:rPr>
              <a:t>Station 1</a:t>
            </a:r>
            <a:endParaRPr sz="3500" b="1">
              <a:solidFill>
                <a:schemeClr val="lt1"/>
              </a:solidFill>
              <a:latin typeface="Questrial"/>
              <a:ea typeface="Questrial"/>
              <a:cs typeface="Questrial"/>
              <a:sym typeface="Questrial"/>
            </a:endParaRPr>
          </a:p>
        </p:txBody>
      </p:sp>
      <p:sp>
        <p:nvSpPr>
          <p:cNvPr id="1146" name="Google Shape;1146;p17"/>
          <p:cNvSpPr/>
          <p:nvPr/>
        </p:nvSpPr>
        <p:spPr>
          <a:xfrm>
            <a:off x="2057400" y="6810590"/>
            <a:ext cx="2677500" cy="15726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3500" b="1">
                <a:solidFill>
                  <a:schemeClr val="lt1"/>
                </a:solidFill>
                <a:latin typeface="Questrial"/>
                <a:ea typeface="Questrial"/>
                <a:cs typeface="Questrial"/>
                <a:sym typeface="Questrial"/>
              </a:rPr>
              <a:t>Station 3</a:t>
            </a:r>
            <a:endParaRPr sz="3500" b="1">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6 Choice Board">
  <p:cSld name="CUSTOM_21_1">
    <p:spTree>
      <p:nvGrpSpPr>
        <p:cNvPr id="1" name="Shape 1147"/>
        <p:cNvGrpSpPr/>
        <p:nvPr/>
      </p:nvGrpSpPr>
      <p:grpSpPr>
        <a:xfrm>
          <a:off x="0" y="0"/>
          <a:ext cx="0" cy="0"/>
          <a:chOff x="0" y="0"/>
          <a:chExt cx="0" cy="0"/>
        </a:xfrm>
      </p:grpSpPr>
      <p:sp>
        <p:nvSpPr>
          <p:cNvPr id="1148" name="Google Shape;1148;p18"/>
          <p:cNvSpPr/>
          <p:nvPr/>
        </p:nvSpPr>
        <p:spPr>
          <a:xfrm>
            <a:off x="2043450" y="2213175"/>
            <a:ext cx="3397500" cy="18153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49" name="Google Shape;1149;p18"/>
          <p:cNvSpPr/>
          <p:nvPr/>
        </p:nvSpPr>
        <p:spPr>
          <a:xfrm>
            <a:off x="2043450" y="4206415"/>
            <a:ext cx="3397500" cy="18153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100">
              <a:solidFill>
                <a:schemeClr val="lt2"/>
              </a:solidFill>
              <a:latin typeface="Questrial"/>
              <a:ea typeface="Questrial"/>
              <a:cs typeface="Questrial"/>
              <a:sym typeface="Questrial"/>
            </a:endParaRPr>
          </a:p>
        </p:txBody>
      </p:sp>
      <p:sp>
        <p:nvSpPr>
          <p:cNvPr id="1150" name="Google Shape;1150;p18"/>
          <p:cNvSpPr/>
          <p:nvPr/>
        </p:nvSpPr>
        <p:spPr>
          <a:xfrm>
            <a:off x="2043450" y="6199656"/>
            <a:ext cx="3397500" cy="18153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1" name="Google Shape;1151;p18"/>
          <p:cNvSpPr/>
          <p:nvPr/>
        </p:nvSpPr>
        <p:spPr>
          <a:xfrm>
            <a:off x="2043450" y="8192988"/>
            <a:ext cx="3397500" cy="18153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2" name="Google Shape;1152;p18"/>
          <p:cNvSpPr/>
          <p:nvPr/>
        </p:nvSpPr>
        <p:spPr>
          <a:xfrm>
            <a:off x="5593816" y="2213175"/>
            <a:ext cx="3397500" cy="18153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3" name="Google Shape;1153;p18"/>
          <p:cNvSpPr/>
          <p:nvPr/>
        </p:nvSpPr>
        <p:spPr>
          <a:xfrm>
            <a:off x="5593816" y="4206415"/>
            <a:ext cx="3397500" cy="18153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4" name="Google Shape;1154;p18"/>
          <p:cNvSpPr/>
          <p:nvPr/>
        </p:nvSpPr>
        <p:spPr>
          <a:xfrm>
            <a:off x="5593816" y="6199656"/>
            <a:ext cx="3397500" cy="18153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5" name="Google Shape;1155;p18"/>
          <p:cNvSpPr/>
          <p:nvPr/>
        </p:nvSpPr>
        <p:spPr>
          <a:xfrm>
            <a:off x="5593816" y="8192988"/>
            <a:ext cx="3397500" cy="18153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100">
              <a:solidFill>
                <a:schemeClr val="lt2"/>
              </a:solidFill>
              <a:latin typeface="Questrial"/>
              <a:ea typeface="Questrial"/>
              <a:cs typeface="Questrial"/>
              <a:sym typeface="Questrial"/>
            </a:endParaRPr>
          </a:p>
        </p:txBody>
      </p:sp>
      <p:sp>
        <p:nvSpPr>
          <p:cNvPr id="1156" name="Google Shape;1156;p18"/>
          <p:cNvSpPr/>
          <p:nvPr/>
        </p:nvSpPr>
        <p:spPr>
          <a:xfrm>
            <a:off x="9144182" y="2213175"/>
            <a:ext cx="3397500" cy="1815300"/>
          </a:xfrm>
          <a:prstGeom prst="rect">
            <a:avLst/>
          </a:prstGeom>
          <a:solidFill>
            <a:schemeClr val="accent2"/>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100">
              <a:solidFill>
                <a:schemeClr val="lt2"/>
              </a:solidFill>
              <a:latin typeface="Questrial"/>
              <a:ea typeface="Questrial"/>
              <a:cs typeface="Questrial"/>
              <a:sym typeface="Questrial"/>
            </a:endParaRPr>
          </a:p>
        </p:txBody>
      </p:sp>
      <p:sp>
        <p:nvSpPr>
          <p:cNvPr id="1157" name="Google Shape;1157;p18"/>
          <p:cNvSpPr/>
          <p:nvPr/>
        </p:nvSpPr>
        <p:spPr>
          <a:xfrm>
            <a:off x="9144182" y="4206415"/>
            <a:ext cx="3397500" cy="18153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8" name="Google Shape;1158;p18"/>
          <p:cNvSpPr/>
          <p:nvPr/>
        </p:nvSpPr>
        <p:spPr>
          <a:xfrm>
            <a:off x="9144182" y="6199656"/>
            <a:ext cx="3397500" cy="18153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59" name="Google Shape;1159;p18"/>
          <p:cNvSpPr/>
          <p:nvPr/>
        </p:nvSpPr>
        <p:spPr>
          <a:xfrm>
            <a:off x="9144182" y="8192988"/>
            <a:ext cx="3397500" cy="18153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0" name="Google Shape;1160;p18"/>
          <p:cNvSpPr/>
          <p:nvPr/>
        </p:nvSpPr>
        <p:spPr>
          <a:xfrm>
            <a:off x="12694548" y="2213175"/>
            <a:ext cx="3397500" cy="18153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1" name="Google Shape;1161;p18"/>
          <p:cNvSpPr/>
          <p:nvPr/>
        </p:nvSpPr>
        <p:spPr>
          <a:xfrm>
            <a:off x="12694548" y="4206415"/>
            <a:ext cx="3397500" cy="18153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2" name="Google Shape;1162;p18"/>
          <p:cNvSpPr/>
          <p:nvPr/>
        </p:nvSpPr>
        <p:spPr>
          <a:xfrm>
            <a:off x="12694548" y="6199656"/>
            <a:ext cx="3397500" cy="18153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100">
              <a:solidFill>
                <a:schemeClr val="lt2"/>
              </a:solidFill>
              <a:latin typeface="Questrial"/>
              <a:ea typeface="Questrial"/>
              <a:cs typeface="Questrial"/>
              <a:sym typeface="Questrial"/>
            </a:endParaRPr>
          </a:p>
        </p:txBody>
      </p:sp>
      <p:sp>
        <p:nvSpPr>
          <p:cNvPr id="1163" name="Google Shape;1163;p18"/>
          <p:cNvSpPr/>
          <p:nvPr/>
        </p:nvSpPr>
        <p:spPr>
          <a:xfrm>
            <a:off x="12694548" y="8192988"/>
            <a:ext cx="3397500" cy="18153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4" name="Google Shape;1164;p18"/>
          <p:cNvSpPr/>
          <p:nvPr/>
        </p:nvSpPr>
        <p:spPr>
          <a:xfrm>
            <a:off x="2119650" y="228937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5" name="Google Shape;1165;p18"/>
          <p:cNvSpPr/>
          <p:nvPr/>
        </p:nvSpPr>
        <p:spPr>
          <a:xfrm>
            <a:off x="2119650" y="428261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100">
              <a:solidFill>
                <a:schemeClr val="lt2"/>
              </a:solidFill>
              <a:latin typeface="Questrial"/>
              <a:ea typeface="Questrial"/>
              <a:cs typeface="Questrial"/>
              <a:sym typeface="Questrial"/>
            </a:endParaRPr>
          </a:p>
        </p:txBody>
      </p:sp>
      <p:sp>
        <p:nvSpPr>
          <p:cNvPr id="1166" name="Google Shape;1166;p18"/>
          <p:cNvSpPr/>
          <p:nvPr/>
        </p:nvSpPr>
        <p:spPr>
          <a:xfrm>
            <a:off x="2119650" y="6275856"/>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7" name="Google Shape;1167;p18"/>
          <p:cNvSpPr/>
          <p:nvPr/>
        </p:nvSpPr>
        <p:spPr>
          <a:xfrm>
            <a:off x="2119650" y="8269188"/>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8" name="Google Shape;1168;p18"/>
          <p:cNvSpPr/>
          <p:nvPr/>
        </p:nvSpPr>
        <p:spPr>
          <a:xfrm>
            <a:off x="5670016" y="228937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69" name="Google Shape;1169;p18"/>
          <p:cNvSpPr/>
          <p:nvPr/>
        </p:nvSpPr>
        <p:spPr>
          <a:xfrm>
            <a:off x="5670016" y="428261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0" name="Google Shape;1170;p18"/>
          <p:cNvSpPr/>
          <p:nvPr/>
        </p:nvSpPr>
        <p:spPr>
          <a:xfrm>
            <a:off x="5670016" y="6275856"/>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1" name="Google Shape;1171;p18"/>
          <p:cNvSpPr/>
          <p:nvPr/>
        </p:nvSpPr>
        <p:spPr>
          <a:xfrm>
            <a:off x="5670016" y="8269188"/>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100">
              <a:solidFill>
                <a:schemeClr val="lt2"/>
              </a:solidFill>
              <a:latin typeface="Questrial"/>
              <a:ea typeface="Questrial"/>
              <a:cs typeface="Questrial"/>
              <a:sym typeface="Questrial"/>
            </a:endParaRPr>
          </a:p>
        </p:txBody>
      </p:sp>
      <p:sp>
        <p:nvSpPr>
          <p:cNvPr id="1172" name="Google Shape;1172;p18"/>
          <p:cNvSpPr/>
          <p:nvPr/>
        </p:nvSpPr>
        <p:spPr>
          <a:xfrm>
            <a:off x="9220382" y="228937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100">
              <a:solidFill>
                <a:schemeClr val="lt2"/>
              </a:solidFill>
              <a:latin typeface="Questrial"/>
              <a:ea typeface="Questrial"/>
              <a:cs typeface="Questrial"/>
              <a:sym typeface="Questrial"/>
            </a:endParaRPr>
          </a:p>
        </p:txBody>
      </p:sp>
      <p:sp>
        <p:nvSpPr>
          <p:cNvPr id="1173" name="Google Shape;1173;p18"/>
          <p:cNvSpPr/>
          <p:nvPr/>
        </p:nvSpPr>
        <p:spPr>
          <a:xfrm>
            <a:off x="9220382" y="428261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4" name="Google Shape;1174;p18"/>
          <p:cNvSpPr/>
          <p:nvPr/>
        </p:nvSpPr>
        <p:spPr>
          <a:xfrm>
            <a:off x="9220382" y="6275856"/>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5" name="Google Shape;1175;p18"/>
          <p:cNvSpPr/>
          <p:nvPr/>
        </p:nvSpPr>
        <p:spPr>
          <a:xfrm>
            <a:off x="9220382" y="8269188"/>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6" name="Google Shape;1176;p18"/>
          <p:cNvSpPr/>
          <p:nvPr/>
        </p:nvSpPr>
        <p:spPr>
          <a:xfrm>
            <a:off x="12770748" y="228937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7" name="Google Shape;1177;p18"/>
          <p:cNvSpPr/>
          <p:nvPr/>
        </p:nvSpPr>
        <p:spPr>
          <a:xfrm>
            <a:off x="12770748" y="4282615"/>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78" name="Google Shape;1178;p18"/>
          <p:cNvSpPr/>
          <p:nvPr/>
        </p:nvSpPr>
        <p:spPr>
          <a:xfrm>
            <a:off x="12770748" y="6275856"/>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100">
              <a:solidFill>
                <a:schemeClr val="lt2"/>
              </a:solidFill>
              <a:latin typeface="Questrial"/>
              <a:ea typeface="Questrial"/>
              <a:cs typeface="Questrial"/>
              <a:sym typeface="Questrial"/>
            </a:endParaRPr>
          </a:p>
        </p:txBody>
      </p:sp>
      <p:sp>
        <p:nvSpPr>
          <p:cNvPr id="1179" name="Google Shape;1179;p18"/>
          <p:cNvSpPr/>
          <p:nvPr/>
        </p:nvSpPr>
        <p:spPr>
          <a:xfrm>
            <a:off x="12770748" y="8269188"/>
            <a:ext cx="3397500" cy="18153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180" name="Google Shape;1180;p18"/>
          <p:cNvSpPr/>
          <p:nvPr/>
        </p:nvSpPr>
        <p:spPr>
          <a:xfrm>
            <a:off x="2255838" y="2331883"/>
            <a:ext cx="459120" cy="533163"/>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nvGrpSpPr>
          <p:cNvPr id="1181" name="Google Shape;1181;p18" descr="Eye outline"/>
          <p:cNvGrpSpPr/>
          <p:nvPr/>
        </p:nvGrpSpPr>
        <p:grpSpPr>
          <a:xfrm>
            <a:off x="5872441" y="2334609"/>
            <a:ext cx="530239" cy="299112"/>
            <a:chOff x="2017451" y="997371"/>
            <a:chExt cx="742944" cy="419100"/>
          </a:xfrm>
        </p:grpSpPr>
        <p:sp>
          <p:nvSpPr>
            <p:cNvPr id="1182" name="Google Shape;1182;p18"/>
            <p:cNvSpPr/>
            <p:nvPr/>
          </p:nvSpPr>
          <p:spPr>
            <a:xfrm>
              <a:off x="2017451" y="997371"/>
              <a:ext cx="742944" cy="419100"/>
            </a:xfrm>
            <a:custGeom>
              <a:avLst/>
              <a:gdLst/>
              <a:ahLst/>
              <a:cxnLst/>
              <a:rect l="l" t="t" r="r" b="b"/>
              <a:pathLst>
                <a:path w="742944" h="419100" extrusionOk="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83" name="Google Shape;1183;p18"/>
            <p:cNvSpPr/>
            <p:nvPr/>
          </p:nvSpPr>
          <p:spPr>
            <a:xfrm>
              <a:off x="2303199" y="1121196"/>
              <a:ext cx="171450" cy="171450"/>
            </a:xfrm>
            <a:custGeom>
              <a:avLst/>
              <a:gdLst/>
              <a:ahLst/>
              <a:cxnLst/>
              <a:rect l="l" t="t" r="r" b="b"/>
              <a:pathLst>
                <a:path w="171450" h="171450" extrusionOk="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84" name="Google Shape;1184;p18" descr="Ear outline"/>
          <p:cNvGrpSpPr/>
          <p:nvPr/>
        </p:nvGrpSpPr>
        <p:grpSpPr>
          <a:xfrm>
            <a:off x="9334399" y="2336601"/>
            <a:ext cx="338622" cy="455626"/>
            <a:chOff x="5019702" y="2885850"/>
            <a:chExt cx="474460" cy="638400"/>
          </a:xfrm>
        </p:grpSpPr>
        <p:sp>
          <p:nvSpPr>
            <p:cNvPr id="1185" name="Google Shape;1185;p18"/>
            <p:cNvSpPr/>
            <p:nvPr/>
          </p:nvSpPr>
          <p:spPr>
            <a:xfrm>
              <a:off x="5019702" y="2885850"/>
              <a:ext cx="474460" cy="638400"/>
            </a:xfrm>
            <a:custGeom>
              <a:avLst/>
              <a:gdLst/>
              <a:ahLst/>
              <a:cxnLst/>
              <a:rect l="l" t="t" r="r" b="b"/>
              <a:pathLst>
                <a:path w="474460" h="638400" extrusionOk="0">
                  <a:moveTo>
                    <a:pt x="49" y="208594"/>
                  </a:moveTo>
                  <a:cubicBezTo>
                    <a:pt x="-480" y="213828"/>
                    <a:pt x="3334" y="218499"/>
                    <a:pt x="8568" y="219028"/>
                  </a:cubicBezTo>
                  <a:cubicBezTo>
                    <a:pt x="13628" y="219539"/>
                    <a:pt x="18197" y="215986"/>
                    <a:pt x="18947" y="210956"/>
                  </a:cubicBezTo>
                  <a:cubicBezTo>
                    <a:pt x="33927" y="90895"/>
                    <a:pt x="143400" y="5711"/>
                    <a:pt x="263461" y="20692"/>
                  </a:cubicBezTo>
                  <a:cubicBezTo>
                    <a:pt x="373216" y="34386"/>
                    <a:pt x="455546" y="127745"/>
                    <a:pt x="455411" y="238350"/>
                  </a:cubicBezTo>
                  <a:cubicBezTo>
                    <a:pt x="455411" y="309445"/>
                    <a:pt x="404928" y="365728"/>
                    <a:pt x="343901" y="426735"/>
                  </a:cubicBezTo>
                  <a:lnTo>
                    <a:pt x="341111" y="429526"/>
                  </a:lnTo>
                  <a:lnTo>
                    <a:pt x="341111" y="500487"/>
                  </a:lnTo>
                  <a:cubicBezTo>
                    <a:pt x="341037" y="566103"/>
                    <a:pt x="287864" y="619277"/>
                    <a:pt x="222248" y="619350"/>
                  </a:cubicBezTo>
                  <a:lnTo>
                    <a:pt x="215085" y="619350"/>
                  </a:lnTo>
                  <a:cubicBezTo>
                    <a:pt x="192684" y="619389"/>
                    <a:pt x="170510" y="614851"/>
                    <a:pt x="149925" y="606015"/>
                  </a:cubicBezTo>
                  <a:lnTo>
                    <a:pt x="116263" y="591585"/>
                  </a:lnTo>
                  <a:cubicBezTo>
                    <a:pt x="111459" y="589443"/>
                    <a:pt x="105827" y="591602"/>
                    <a:pt x="103686" y="596407"/>
                  </a:cubicBezTo>
                  <a:cubicBezTo>
                    <a:pt x="101544" y="601211"/>
                    <a:pt x="103704" y="606843"/>
                    <a:pt x="108508" y="608985"/>
                  </a:cubicBezTo>
                  <a:cubicBezTo>
                    <a:pt x="108591" y="609021"/>
                    <a:pt x="108674" y="609057"/>
                    <a:pt x="108758" y="609091"/>
                  </a:cubicBezTo>
                  <a:lnTo>
                    <a:pt x="142419" y="623522"/>
                  </a:lnTo>
                  <a:cubicBezTo>
                    <a:pt x="165375" y="633376"/>
                    <a:pt x="190103" y="638440"/>
                    <a:pt x="215085" y="638400"/>
                  </a:cubicBezTo>
                  <a:lnTo>
                    <a:pt x="222248" y="638400"/>
                  </a:lnTo>
                  <a:cubicBezTo>
                    <a:pt x="298369" y="638289"/>
                    <a:pt x="360050" y="576608"/>
                    <a:pt x="360161" y="500487"/>
                  </a:cubicBezTo>
                  <a:lnTo>
                    <a:pt x="360161" y="437422"/>
                  </a:lnTo>
                  <a:cubicBezTo>
                    <a:pt x="422968" y="374424"/>
                    <a:pt x="474461" y="315617"/>
                    <a:pt x="474461" y="238350"/>
                  </a:cubicBezTo>
                  <a:cubicBezTo>
                    <a:pt x="474585" y="106837"/>
                    <a:pt x="368074" y="124"/>
                    <a:pt x="236561" y="0"/>
                  </a:cubicBezTo>
                  <a:cubicBezTo>
                    <a:pt x="116382" y="-114"/>
                    <a:pt x="14953" y="89342"/>
                    <a:pt x="49" y="20859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86" name="Google Shape;1186;p18"/>
            <p:cNvSpPr/>
            <p:nvPr/>
          </p:nvSpPr>
          <p:spPr>
            <a:xfrm>
              <a:off x="5106359" y="2976140"/>
              <a:ext cx="297586" cy="431431"/>
            </a:xfrm>
            <a:custGeom>
              <a:avLst/>
              <a:gdLst/>
              <a:ahLst/>
              <a:cxnLst/>
              <a:rect l="l" t="t" r="r" b="b"/>
              <a:pathLst>
                <a:path w="297586" h="431431" extrusionOk="0">
                  <a:moveTo>
                    <a:pt x="205171" y="31645"/>
                  </a:moveTo>
                  <a:cubicBezTo>
                    <a:pt x="245640" y="50756"/>
                    <a:pt x="273406" y="89371"/>
                    <a:pt x="278637" y="133820"/>
                  </a:cubicBezTo>
                  <a:cubicBezTo>
                    <a:pt x="279400" y="139024"/>
                    <a:pt x="284239" y="142626"/>
                    <a:pt x="289443" y="141862"/>
                  </a:cubicBezTo>
                  <a:cubicBezTo>
                    <a:pt x="294459" y="141126"/>
                    <a:pt x="298020" y="136591"/>
                    <a:pt x="297544" y="131543"/>
                  </a:cubicBezTo>
                  <a:cubicBezTo>
                    <a:pt x="287732" y="49676"/>
                    <a:pt x="213412" y="-8736"/>
                    <a:pt x="131544" y="1076"/>
                  </a:cubicBezTo>
                  <a:cubicBezTo>
                    <a:pt x="49677" y="10887"/>
                    <a:pt x="-8736" y="85208"/>
                    <a:pt x="1076" y="167075"/>
                  </a:cubicBezTo>
                  <a:cubicBezTo>
                    <a:pt x="4629" y="196720"/>
                    <a:pt x="16989" y="224619"/>
                    <a:pt x="36559" y="247167"/>
                  </a:cubicBezTo>
                  <a:cubicBezTo>
                    <a:pt x="40007" y="251142"/>
                    <a:pt x="46024" y="251568"/>
                    <a:pt x="49999" y="248120"/>
                  </a:cubicBezTo>
                  <a:cubicBezTo>
                    <a:pt x="53974" y="244672"/>
                    <a:pt x="54399" y="238655"/>
                    <a:pt x="50951" y="234680"/>
                  </a:cubicBezTo>
                  <a:cubicBezTo>
                    <a:pt x="38168" y="219947"/>
                    <a:pt x="28861" y="202527"/>
                    <a:pt x="23719" y="183712"/>
                  </a:cubicBezTo>
                  <a:cubicBezTo>
                    <a:pt x="46012" y="127048"/>
                    <a:pt x="110017" y="99185"/>
                    <a:pt x="166680" y="121477"/>
                  </a:cubicBezTo>
                  <a:cubicBezTo>
                    <a:pt x="218094" y="141704"/>
                    <a:pt x="246598" y="196862"/>
                    <a:pt x="233355" y="250501"/>
                  </a:cubicBezTo>
                  <a:cubicBezTo>
                    <a:pt x="224783" y="284953"/>
                    <a:pt x="192693" y="306575"/>
                    <a:pt x="154821" y="329320"/>
                  </a:cubicBezTo>
                  <a:lnTo>
                    <a:pt x="151440" y="331349"/>
                  </a:lnTo>
                  <a:lnTo>
                    <a:pt x="141972" y="369249"/>
                  </a:lnTo>
                  <a:cubicBezTo>
                    <a:pt x="133469" y="399865"/>
                    <a:pt x="102353" y="418344"/>
                    <a:pt x="71402" y="411159"/>
                  </a:cubicBezTo>
                  <a:cubicBezTo>
                    <a:pt x="57803" y="409563"/>
                    <a:pt x="45746" y="401668"/>
                    <a:pt x="38845" y="389842"/>
                  </a:cubicBezTo>
                  <a:cubicBezTo>
                    <a:pt x="32465" y="376956"/>
                    <a:pt x="31883" y="361961"/>
                    <a:pt x="37245" y="348618"/>
                  </a:cubicBezTo>
                  <a:cubicBezTo>
                    <a:pt x="39339" y="343793"/>
                    <a:pt x="37126" y="338182"/>
                    <a:pt x="32300" y="336088"/>
                  </a:cubicBezTo>
                  <a:cubicBezTo>
                    <a:pt x="27475" y="333993"/>
                    <a:pt x="21865" y="336207"/>
                    <a:pt x="19770" y="341032"/>
                  </a:cubicBezTo>
                  <a:cubicBezTo>
                    <a:pt x="19740" y="341104"/>
                    <a:pt x="19709" y="341174"/>
                    <a:pt x="19681" y="341246"/>
                  </a:cubicBezTo>
                  <a:cubicBezTo>
                    <a:pt x="12106" y="359904"/>
                    <a:pt x="12986" y="380930"/>
                    <a:pt x="22091" y="398891"/>
                  </a:cubicBezTo>
                  <a:cubicBezTo>
                    <a:pt x="31641" y="415856"/>
                    <a:pt x="48616" y="427340"/>
                    <a:pt x="67915" y="429895"/>
                  </a:cubicBezTo>
                  <a:cubicBezTo>
                    <a:pt x="73286" y="430897"/>
                    <a:pt x="78739" y="431404"/>
                    <a:pt x="84203" y="431409"/>
                  </a:cubicBezTo>
                  <a:cubicBezTo>
                    <a:pt x="119897" y="432256"/>
                    <a:pt x="151480" y="408426"/>
                    <a:pt x="160460" y="373869"/>
                  </a:cubicBezTo>
                  <a:lnTo>
                    <a:pt x="168014" y="343617"/>
                  </a:lnTo>
                  <a:cubicBezTo>
                    <a:pt x="208104" y="319376"/>
                    <a:pt x="241747" y="295526"/>
                    <a:pt x="251834" y="255121"/>
                  </a:cubicBezTo>
                  <a:cubicBezTo>
                    <a:pt x="263310" y="209074"/>
                    <a:pt x="248770" y="160433"/>
                    <a:pt x="213905" y="128238"/>
                  </a:cubicBezTo>
                  <a:cubicBezTo>
                    <a:pt x="209079" y="123652"/>
                    <a:pt x="203826" y="119538"/>
                    <a:pt x="198217" y="115951"/>
                  </a:cubicBezTo>
                  <a:cubicBezTo>
                    <a:pt x="138863" y="76776"/>
                    <a:pt x="59034" y="92686"/>
                    <a:pt x="19233" y="151622"/>
                  </a:cubicBezTo>
                  <a:cubicBezTo>
                    <a:pt x="19202" y="151664"/>
                    <a:pt x="19143" y="151673"/>
                    <a:pt x="19100" y="151642"/>
                  </a:cubicBezTo>
                  <a:cubicBezTo>
                    <a:pt x="19078" y="151626"/>
                    <a:pt x="19064" y="151601"/>
                    <a:pt x="19062" y="151574"/>
                  </a:cubicBezTo>
                  <a:cubicBezTo>
                    <a:pt x="17868" y="79610"/>
                    <a:pt x="75239" y="20304"/>
                    <a:pt x="147203" y="19110"/>
                  </a:cubicBezTo>
                  <a:cubicBezTo>
                    <a:pt x="167233" y="18778"/>
                    <a:pt x="187068" y="23067"/>
                    <a:pt x="205171" y="31645"/>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87" name="Google Shape;1187;p18" descr="Ear outline"/>
          <p:cNvGrpSpPr/>
          <p:nvPr/>
        </p:nvGrpSpPr>
        <p:grpSpPr>
          <a:xfrm>
            <a:off x="2316087" y="4413576"/>
            <a:ext cx="338622" cy="455626"/>
            <a:chOff x="5019702" y="2885850"/>
            <a:chExt cx="474460" cy="638400"/>
          </a:xfrm>
        </p:grpSpPr>
        <p:sp>
          <p:nvSpPr>
            <p:cNvPr id="1188" name="Google Shape;1188;p18"/>
            <p:cNvSpPr/>
            <p:nvPr/>
          </p:nvSpPr>
          <p:spPr>
            <a:xfrm>
              <a:off x="5019702" y="2885850"/>
              <a:ext cx="474460" cy="638400"/>
            </a:xfrm>
            <a:custGeom>
              <a:avLst/>
              <a:gdLst/>
              <a:ahLst/>
              <a:cxnLst/>
              <a:rect l="l" t="t" r="r" b="b"/>
              <a:pathLst>
                <a:path w="474460" h="638400" extrusionOk="0">
                  <a:moveTo>
                    <a:pt x="49" y="208594"/>
                  </a:moveTo>
                  <a:cubicBezTo>
                    <a:pt x="-480" y="213828"/>
                    <a:pt x="3334" y="218499"/>
                    <a:pt x="8568" y="219028"/>
                  </a:cubicBezTo>
                  <a:cubicBezTo>
                    <a:pt x="13628" y="219539"/>
                    <a:pt x="18197" y="215986"/>
                    <a:pt x="18947" y="210956"/>
                  </a:cubicBezTo>
                  <a:cubicBezTo>
                    <a:pt x="33927" y="90895"/>
                    <a:pt x="143400" y="5711"/>
                    <a:pt x="263461" y="20692"/>
                  </a:cubicBezTo>
                  <a:cubicBezTo>
                    <a:pt x="373216" y="34386"/>
                    <a:pt x="455546" y="127745"/>
                    <a:pt x="455411" y="238350"/>
                  </a:cubicBezTo>
                  <a:cubicBezTo>
                    <a:pt x="455411" y="309445"/>
                    <a:pt x="404928" y="365728"/>
                    <a:pt x="343901" y="426735"/>
                  </a:cubicBezTo>
                  <a:lnTo>
                    <a:pt x="341111" y="429526"/>
                  </a:lnTo>
                  <a:lnTo>
                    <a:pt x="341111" y="500487"/>
                  </a:lnTo>
                  <a:cubicBezTo>
                    <a:pt x="341037" y="566103"/>
                    <a:pt x="287864" y="619277"/>
                    <a:pt x="222248" y="619350"/>
                  </a:cubicBezTo>
                  <a:lnTo>
                    <a:pt x="215085" y="619350"/>
                  </a:lnTo>
                  <a:cubicBezTo>
                    <a:pt x="192684" y="619389"/>
                    <a:pt x="170510" y="614851"/>
                    <a:pt x="149925" y="606015"/>
                  </a:cubicBezTo>
                  <a:lnTo>
                    <a:pt x="116263" y="591585"/>
                  </a:lnTo>
                  <a:cubicBezTo>
                    <a:pt x="111459" y="589443"/>
                    <a:pt x="105827" y="591602"/>
                    <a:pt x="103686" y="596407"/>
                  </a:cubicBezTo>
                  <a:cubicBezTo>
                    <a:pt x="101544" y="601211"/>
                    <a:pt x="103704" y="606843"/>
                    <a:pt x="108508" y="608985"/>
                  </a:cubicBezTo>
                  <a:cubicBezTo>
                    <a:pt x="108591" y="609021"/>
                    <a:pt x="108674" y="609057"/>
                    <a:pt x="108758" y="609091"/>
                  </a:cubicBezTo>
                  <a:lnTo>
                    <a:pt x="142419" y="623522"/>
                  </a:lnTo>
                  <a:cubicBezTo>
                    <a:pt x="165375" y="633376"/>
                    <a:pt x="190103" y="638440"/>
                    <a:pt x="215085" y="638400"/>
                  </a:cubicBezTo>
                  <a:lnTo>
                    <a:pt x="222248" y="638400"/>
                  </a:lnTo>
                  <a:cubicBezTo>
                    <a:pt x="298369" y="638289"/>
                    <a:pt x="360050" y="576608"/>
                    <a:pt x="360161" y="500487"/>
                  </a:cubicBezTo>
                  <a:lnTo>
                    <a:pt x="360161" y="437422"/>
                  </a:lnTo>
                  <a:cubicBezTo>
                    <a:pt x="422968" y="374424"/>
                    <a:pt x="474461" y="315617"/>
                    <a:pt x="474461" y="238350"/>
                  </a:cubicBezTo>
                  <a:cubicBezTo>
                    <a:pt x="474585" y="106837"/>
                    <a:pt x="368074" y="124"/>
                    <a:pt x="236561" y="0"/>
                  </a:cubicBezTo>
                  <a:cubicBezTo>
                    <a:pt x="116382" y="-114"/>
                    <a:pt x="14953" y="89342"/>
                    <a:pt x="49" y="20859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89" name="Google Shape;1189;p18"/>
            <p:cNvSpPr/>
            <p:nvPr/>
          </p:nvSpPr>
          <p:spPr>
            <a:xfrm>
              <a:off x="5106359" y="2976140"/>
              <a:ext cx="297586" cy="431431"/>
            </a:xfrm>
            <a:custGeom>
              <a:avLst/>
              <a:gdLst/>
              <a:ahLst/>
              <a:cxnLst/>
              <a:rect l="l" t="t" r="r" b="b"/>
              <a:pathLst>
                <a:path w="297586" h="431431" extrusionOk="0">
                  <a:moveTo>
                    <a:pt x="205171" y="31645"/>
                  </a:moveTo>
                  <a:cubicBezTo>
                    <a:pt x="245640" y="50756"/>
                    <a:pt x="273406" y="89371"/>
                    <a:pt x="278637" y="133820"/>
                  </a:cubicBezTo>
                  <a:cubicBezTo>
                    <a:pt x="279400" y="139024"/>
                    <a:pt x="284239" y="142626"/>
                    <a:pt x="289443" y="141862"/>
                  </a:cubicBezTo>
                  <a:cubicBezTo>
                    <a:pt x="294459" y="141126"/>
                    <a:pt x="298020" y="136591"/>
                    <a:pt x="297544" y="131543"/>
                  </a:cubicBezTo>
                  <a:cubicBezTo>
                    <a:pt x="287732" y="49676"/>
                    <a:pt x="213412" y="-8736"/>
                    <a:pt x="131544" y="1076"/>
                  </a:cubicBezTo>
                  <a:cubicBezTo>
                    <a:pt x="49677" y="10887"/>
                    <a:pt x="-8736" y="85208"/>
                    <a:pt x="1076" y="167075"/>
                  </a:cubicBezTo>
                  <a:cubicBezTo>
                    <a:pt x="4629" y="196720"/>
                    <a:pt x="16989" y="224619"/>
                    <a:pt x="36559" y="247167"/>
                  </a:cubicBezTo>
                  <a:cubicBezTo>
                    <a:pt x="40007" y="251142"/>
                    <a:pt x="46024" y="251568"/>
                    <a:pt x="49999" y="248120"/>
                  </a:cubicBezTo>
                  <a:cubicBezTo>
                    <a:pt x="53974" y="244672"/>
                    <a:pt x="54399" y="238655"/>
                    <a:pt x="50951" y="234680"/>
                  </a:cubicBezTo>
                  <a:cubicBezTo>
                    <a:pt x="38168" y="219947"/>
                    <a:pt x="28861" y="202527"/>
                    <a:pt x="23719" y="183712"/>
                  </a:cubicBezTo>
                  <a:cubicBezTo>
                    <a:pt x="46012" y="127048"/>
                    <a:pt x="110017" y="99185"/>
                    <a:pt x="166680" y="121477"/>
                  </a:cubicBezTo>
                  <a:cubicBezTo>
                    <a:pt x="218094" y="141704"/>
                    <a:pt x="246598" y="196862"/>
                    <a:pt x="233355" y="250501"/>
                  </a:cubicBezTo>
                  <a:cubicBezTo>
                    <a:pt x="224783" y="284953"/>
                    <a:pt x="192693" y="306575"/>
                    <a:pt x="154821" y="329320"/>
                  </a:cubicBezTo>
                  <a:lnTo>
                    <a:pt x="151440" y="331349"/>
                  </a:lnTo>
                  <a:lnTo>
                    <a:pt x="141972" y="369249"/>
                  </a:lnTo>
                  <a:cubicBezTo>
                    <a:pt x="133469" y="399865"/>
                    <a:pt x="102353" y="418344"/>
                    <a:pt x="71402" y="411159"/>
                  </a:cubicBezTo>
                  <a:cubicBezTo>
                    <a:pt x="57803" y="409563"/>
                    <a:pt x="45746" y="401668"/>
                    <a:pt x="38845" y="389842"/>
                  </a:cubicBezTo>
                  <a:cubicBezTo>
                    <a:pt x="32465" y="376956"/>
                    <a:pt x="31883" y="361961"/>
                    <a:pt x="37245" y="348618"/>
                  </a:cubicBezTo>
                  <a:cubicBezTo>
                    <a:pt x="39339" y="343793"/>
                    <a:pt x="37126" y="338182"/>
                    <a:pt x="32300" y="336088"/>
                  </a:cubicBezTo>
                  <a:cubicBezTo>
                    <a:pt x="27475" y="333993"/>
                    <a:pt x="21865" y="336207"/>
                    <a:pt x="19770" y="341032"/>
                  </a:cubicBezTo>
                  <a:cubicBezTo>
                    <a:pt x="19740" y="341104"/>
                    <a:pt x="19709" y="341174"/>
                    <a:pt x="19681" y="341246"/>
                  </a:cubicBezTo>
                  <a:cubicBezTo>
                    <a:pt x="12106" y="359904"/>
                    <a:pt x="12986" y="380930"/>
                    <a:pt x="22091" y="398891"/>
                  </a:cubicBezTo>
                  <a:cubicBezTo>
                    <a:pt x="31641" y="415856"/>
                    <a:pt x="48616" y="427340"/>
                    <a:pt x="67915" y="429895"/>
                  </a:cubicBezTo>
                  <a:cubicBezTo>
                    <a:pt x="73286" y="430897"/>
                    <a:pt x="78739" y="431404"/>
                    <a:pt x="84203" y="431409"/>
                  </a:cubicBezTo>
                  <a:cubicBezTo>
                    <a:pt x="119897" y="432256"/>
                    <a:pt x="151480" y="408426"/>
                    <a:pt x="160460" y="373869"/>
                  </a:cubicBezTo>
                  <a:lnTo>
                    <a:pt x="168014" y="343617"/>
                  </a:lnTo>
                  <a:cubicBezTo>
                    <a:pt x="208104" y="319376"/>
                    <a:pt x="241747" y="295526"/>
                    <a:pt x="251834" y="255121"/>
                  </a:cubicBezTo>
                  <a:cubicBezTo>
                    <a:pt x="263310" y="209074"/>
                    <a:pt x="248770" y="160433"/>
                    <a:pt x="213905" y="128238"/>
                  </a:cubicBezTo>
                  <a:cubicBezTo>
                    <a:pt x="209079" y="123652"/>
                    <a:pt x="203826" y="119538"/>
                    <a:pt x="198217" y="115951"/>
                  </a:cubicBezTo>
                  <a:cubicBezTo>
                    <a:pt x="138863" y="76776"/>
                    <a:pt x="59034" y="92686"/>
                    <a:pt x="19233" y="151622"/>
                  </a:cubicBezTo>
                  <a:cubicBezTo>
                    <a:pt x="19202" y="151664"/>
                    <a:pt x="19143" y="151673"/>
                    <a:pt x="19100" y="151642"/>
                  </a:cubicBezTo>
                  <a:cubicBezTo>
                    <a:pt x="19078" y="151626"/>
                    <a:pt x="19064" y="151601"/>
                    <a:pt x="19062" y="151574"/>
                  </a:cubicBezTo>
                  <a:cubicBezTo>
                    <a:pt x="17868" y="79610"/>
                    <a:pt x="75239" y="20304"/>
                    <a:pt x="147203" y="19110"/>
                  </a:cubicBezTo>
                  <a:cubicBezTo>
                    <a:pt x="167233" y="18778"/>
                    <a:pt x="187068" y="23067"/>
                    <a:pt x="205171" y="31645"/>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90" name="Google Shape;1190;p18" descr="Ear outline"/>
          <p:cNvGrpSpPr/>
          <p:nvPr/>
        </p:nvGrpSpPr>
        <p:grpSpPr>
          <a:xfrm>
            <a:off x="12938824" y="6464451"/>
            <a:ext cx="338622" cy="455626"/>
            <a:chOff x="5019702" y="2885850"/>
            <a:chExt cx="474460" cy="638400"/>
          </a:xfrm>
        </p:grpSpPr>
        <p:sp>
          <p:nvSpPr>
            <p:cNvPr id="1191" name="Google Shape;1191;p18"/>
            <p:cNvSpPr/>
            <p:nvPr/>
          </p:nvSpPr>
          <p:spPr>
            <a:xfrm>
              <a:off x="5019702" y="2885850"/>
              <a:ext cx="474460" cy="638400"/>
            </a:xfrm>
            <a:custGeom>
              <a:avLst/>
              <a:gdLst/>
              <a:ahLst/>
              <a:cxnLst/>
              <a:rect l="l" t="t" r="r" b="b"/>
              <a:pathLst>
                <a:path w="474460" h="638400" extrusionOk="0">
                  <a:moveTo>
                    <a:pt x="49" y="208594"/>
                  </a:moveTo>
                  <a:cubicBezTo>
                    <a:pt x="-480" y="213828"/>
                    <a:pt x="3334" y="218499"/>
                    <a:pt x="8568" y="219028"/>
                  </a:cubicBezTo>
                  <a:cubicBezTo>
                    <a:pt x="13628" y="219539"/>
                    <a:pt x="18197" y="215986"/>
                    <a:pt x="18947" y="210956"/>
                  </a:cubicBezTo>
                  <a:cubicBezTo>
                    <a:pt x="33927" y="90895"/>
                    <a:pt x="143400" y="5711"/>
                    <a:pt x="263461" y="20692"/>
                  </a:cubicBezTo>
                  <a:cubicBezTo>
                    <a:pt x="373216" y="34386"/>
                    <a:pt x="455546" y="127745"/>
                    <a:pt x="455411" y="238350"/>
                  </a:cubicBezTo>
                  <a:cubicBezTo>
                    <a:pt x="455411" y="309445"/>
                    <a:pt x="404928" y="365728"/>
                    <a:pt x="343901" y="426735"/>
                  </a:cubicBezTo>
                  <a:lnTo>
                    <a:pt x="341111" y="429526"/>
                  </a:lnTo>
                  <a:lnTo>
                    <a:pt x="341111" y="500487"/>
                  </a:lnTo>
                  <a:cubicBezTo>
                    <a:pt x="341037" y="566103"/>
                    <a:pt x="287864" y="619277"/>
                    <a:pt x="222248" y="619350"/>
                  </a:cubicBezTo>
                  <a:lnTo>
                    <a:pt x="215085" y="619350"/>
                  </a:lnTo>
                  <a:cubicBezTo>
                    <a:pt x="192684" y="619389"/>
                    <a:pt x="170510" y="614851"/>
                    <a:pt x="149925" y="606015"/>
                  </a:cubicBezTo>
                  <a:lnTo>
                    <a:pt x="116263" y="591585"/>
                  </a:lnTo>
                  <a:cubicBezTo>
                    <a:pt x="111459" y="589443"/>
                    <a:pt x="105827" y="591602"/>
                    <a:pt x="103686" y="596407"/>
                  </a:cubicBezTo>
                  <a:cubicBezTo>
                    <a:pt x="101544" y="601211"/>
                    <a:pt x="103704" y="606843"/>
                    <a:pt x="108508" y="608985"/>
                  </a:cubicBezTo>
                  <a:cubicBezTo>
                    <a:pt x="108591" y="609021"/>
                    <a:pt x="108674" y="609057"/>
                    <a:pt x="108758" y="609091"/>
                  </a:cubicBezTo>
                  <a:lnTo>
                    <a:pt x="142419" y="623522"/>
                  </a:lnTo>
                  <a:cubicBezTo>
                    <a:pt x="165375" y="633376"/>
                    <a:pt x="190103" y="638440"/>
                    <a:pt x="215085" y="638400"/>
                  </a:cubicBezTo>
                  <a:lnTo>
                    <a:pt x="222248" y="638400"/>
                  </a:lnTo>
                  <a:cubicBezTo>
                    <a:pt x="298369" y="638289"/>
                    <a:pt x="360050" y="576608"/>
                    <a:pt x="360161" y="500487"/>
                  </a:cubicBezTo>
                  <a:lnTo>
                    <a:pt x="360161" y="437422"/>
                  </a:lnTo>
                  <a:cubicBezTo>
                    <a:pt x="422968" y="374424"/>
                    <a:pt x="474461" y="315617"/>
                    <a:pt x="474461" y="238350"/>
                  </a:cubicBezTo>
                  <a:cubicBezTo>
                    <a:pt x="474585" y="106837"/>
                    <a:pt x="368074" y="124"/>
                    <a:pt x="236561" y="0"/>
                  </a:cubicBezTo>
                  <a:cubicBezTo>
                    <a:pt x="116382" y="-114"/>
                    <a:pt x="14953" y="89342"/>
                    <a:pt x="49" y="20859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92" name="Google Shape;1192;p18"/>
            <p:cNvSpPr/>
            <p:nvPr/>
          </p:nvSpPr>
          <p:spPr>
            <a:xfrm>
              <a:off x="5106359" y="2976140"/>
              <a:ext cx="297586" cy="431431"/>
            </a:xfrm>
            <a:custGeom>
              <a:avLst/>
              <a:gdLst/>
              <a:ahLst/>
              <a:cxnLst/>
              <a:rect l="l" t="t" r="r" b="b"/>
              <a:pathLst>
                <a:path w="297586" h="431431" extrusionOk="0">
                  <a:moveTo>
                    <a:pt x="205171" y="31645"/>
                  </a:moveTo>
                  <a:cubicBezTo>
                    <a:pt x="245640" y="50756"/>
                    <a:pt x="273406" y="89371"/>
                    <a:pt x="278637" y="133820"/>
                  </a:cubicBezTo>
                  <a:cubicBezTo>
                    <a:pt x="279400" y="139024"/>
                    <a:pt x="284239" y="142626"/>
                    <a:pt x="289443" y="141862"/>
                  </a:cubicBezTo>
                  <a:cubicBezTo>
                    <a:pt x="294459" y="141126"/>
                    <a:pt x="298020" y="136591"/>
                    <a:pt x="297544" y="131543"/>
                  </a:cubicBezTo>
                  <a:cubicBezTo>
                    <a:pt x="287732" y="49676"/>
                    <a:pt x="213412" y="-8736"/>
                    <a:pt x="131544" y="1076"/>
                  </a:cubicBezTo>
                  <a:cubicBezTo>
                    <a:pt x="49677" y="10887"/>
                    <a:pt x="-8736" y="85208"/>
                    <a:pt x="1076" y="167075"/>
                  </a:cubicBezTo>
                  <a:cubicBezTo>
                    <a:pt x="4629" y="196720"/>
                    <a:pt x="16989" y="224619"/>
                    <a:pt x="36559" y="247167"/>
                  </a:cubicBezTo>
                  <a:cubicBezTo>
                    <a:pt x="40007" y="251142"/>
                    <a:pt x="46024" y="251568"/>
                    <a:pt x="49999" y="248120"/>
                  </a:cubicBezTo>
                  <a:cubicBezTo>
                    <a:pt x="53974" y="244672"/>
                    <a:pt x="54399" y="238655"/>
                    <a:pt x="50951" y="234680"/>
                  </a:cubicBezTo>
                  <a:cubicBezTo>
                    <a:pt x="38168" y="219947"/>
                    <a:pt x="28861" y="202527"/>
                    <a:pt x="23719" y="183712"/>
                  </a:cubicBezTo>
                  <a:cubicBezTo>
                    <a:pt x="46012" y="127048"/>
                    <a:pt x="110017" y="99185"/>
                    <a:pt x="166680" y="121477"/>
                  </a:cubicBezTo>
                  <a:cubicBezTo>
                    <a:pt x="218094" y="141704"/>
                    <a:pt x="246598" y="196862"/>
                    <a:pt x="233355" y="250501"/>
                  </a:cubicBezTo>
                  <a:cubicBezTo>
                    <a:pt x="224783" y="284953"/>
                    <a:pt x="192693" y="306575"/>
                    <a:pt x="154821" y="329320"/>
                  </a:cubicBezTo>
                  <a:lnTo>
                    <a:pt x="151440" y="331349"/>
                  </a:lnTo>
                  <a:lnTo>
                    <a:pt x="141972" y="369249"/>
                  </a:lnTo>
                  <a:cubicBezTo>
                    <a:pt x="133469" y="399865"/>
                    <a:pt x="102353" y="418344"/>
                    <a:pt x="71402" y="411159"/>
                  </a:cubicBezTo>
                  <a:cubicBezTo>
                    <a:pt x="57803" y="409563"/>
                    <a:pt x="45746" y="401668"/>
                    <a:pt x="38845" y="389842"/>
                  </a:cubicBezTo>
                  <a:cubicBezTo>
                    <a:pt x="32465" y="376956"/>
                    <a:pt x="31883" y="361961"/>
                    <a:pt x="37245" y="348618"/>
                  </a:cubicBezTo>
                  <a:cubicBezTo>
                    <a:pt x="39339" y="343793"/>
                    <a:pt x="37126" y="338182"/>
                    <a:pt x="32300" y="336088"/>
                  </a:cubicBezTo>
                  <a:cubicBezTo>
                    <a:pt x="27475" y="333993"/>
                    <a:pt x="21865" y="336207"/>
                    <a:pt x="19770" y="341032"/>
                  </a:cubicBezTo>
                  <a:cubicBezTo>
                    <a:pt x="19740" y="341104"/>
                    <a:pt x="19709" y="341174"/>
                    <a:pt x="19681" y="341246"/>
                  </a:cubicBezTo>
                  <a:cubicBezTo>
                    <a:pt x="12106" y="359904"/>
                    <a:pt x="12986" y="380930"/>
                    <a:pt x="22091" y="398891"/>
                  </a:cubicBezTo>
                  <a:cubicBezTo>
                    <a:pt x="31641" y="415856"/>
                    <a:pt x="48616" y="427340"/>
                    <a:pt x="67915" y="429895"/>
                  </a:cubicBezTo>
                  <a:cubicBezTo>
                    <a:pt x="73286" y="430897"/>
                    <a:pt x="78739" y="431404"/>
                    <a:pt x="84203" y="431409"/>
                  </a:cubicBezTo>
                  <a:cubicBezTo>
                    <a:pt x="119897" y="432256"/>
                    <a:pt x="151480" y="408426"/>
                    <a:pt x="160460" y="373869"/>
                  </a:cubicBezTo>
                  <a:lnTo>
                    <a:pt x="168014" y="343617"/>
                  </a:lnTo>
                  <a:cubicBezTo>
                    <a:pt x="208104" y="319376"/>
                    <a:pt x="241747" y="295526"/>
                    <a:pt x="251834" y="255121"/>
                  </a:cubicBezTo>
                  <a:cubicBezTo>
                    <a:pt x="263310" y="209074"/>
                    <a:pt x="248770" y="160433"/>
                    <a:pt x="213905" y="128238"/>
                  </a:cubicBezTo>
                  <a:cubicBezTo>
                    <a:pt x="209079" y="123652"/>
                    <a:pt x="203826" y="119538"/>
                    <a:pt x="198217" y="115951"/>
                  </a:cubicBezTo>
                  <a:cubicBezTo>
                    <a:pt x="138863" y="76776"/>
                    <a:pt x="59034" y="92686"/>
                    <a:pt x="19233" y="151622"/>
                  </a:cubicBezTo>
                  <a:cubicBezTo>
                    <a:pt x="19202" y="151664"/>
                    <a:pt x="19143" y="151673"/>
                    <a:pt x="19100" y="151642"/>
                  </a:cubicBezTo>
                  <a:cubicBezTo>
                    <a:pt x="19078" y="151626"/>
                    <a:pt x="19064" y="151601"/>
                    <a:pt x="19062" y="151574"/>
                  </a:cubicBezTo>
                  <a:cubicBezTo>
                    <a:pt x="17868" y="79610"/>
                    <a:pt x="75239" y="20304"/>
                    <a:pt x="147203" y="19110"/>
                  </a:cubicBezTo>
                  <a:cubicBezTo>
                    <a:pt x="167233" y="18778"/>
                    <a:pt x="187068" y="23067"/>
                    <a:pt x="205171" y="31645"/>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93" name="Google Shape;1193;p18" descr="Ear outline"/>
          <p:cNvGrpSpPr/>
          <p:nvPr/>
        </p:nvGrpSpPr>
        <p:grpSpPr>
          <a:xfrm>
            <a:off x="5872437" y="8438189"/>
            <a:ext cx="338622" cy="455626"/>
            <a:chOff x="5019702" y="2885850"/>
            <a:chExt cx="474460" cy="638400"/>
          </a:xfrm>
        </p:grpSpPr>
        <p:sp>
          <p:nvSpPr>
            <p:cNvPr id="1194" name="Google Shape;1194;p18"/>
            <p:cNvSpPr/>
            <p:nvPr/>
          </p:nvSpPr>
          <p:spPr>
            <a:xfrm>
              <a:off x="5019702" y="2885850"/>
              <a:ext cx="474460" cy="638400"/>
            </a:xfrm>
            <a:custGeom>
              <a:avLst/>
              <a:gdLst/>
              <a:ahLst/>
              <a:cxnLst/>
              <a:rect l="l" t="t" r="r" b="b"/>
              <a:pathLst>
                <a:path w="474460" h="638400" extrusionOk="0">
                  <a:moveTo>
                    <a:pt x="49" y="208594"/>
                  </a:moveTo>
                  <a:cubicBezTo>
                    <a:pt x="-480" y="213828"/>
                    <a:pt x="3334" y="218499"/>
                    <a:pt x="8568" y="219028"/>
                  </a:cubicBezTo>
                  <a:cubicBezTo>
                    <a:pt x="13628" y="219539"/>
                    <a:pt x="18197" y="215986"/>
                    <a:pt x="18947" y="210956"/>
                  </a:cubicBezTo>
                  <a:cubicBezTo>
                    <a:pt x="33927" y="90895"/>
                    <a:pt x="143400" y="5711"/>
                    <a:pt x="263461" y="20692"/>
                  </a:cubicBezTo>
                  <a:cubicBezTo>
                    <a:pt x="373216" y="34386"/>
                    <a:pt x="455546" y="127745"/>
                    <a:pt x="455411" y="238350"/>
                  </a:cubicBezTo>
                  <a:cubicBezTo>
                    <a:pt x="455411" y="309445"/>
                    <a:pt x="404928" y="365728"/>
                    <a:pt x="343901" y="426735"/>
                  </a:cubicBezTo>
                  <a:lnTo>
                    <a:pt x="341111" y="429526"/>
                  </a:lnTo>
                  <a:lnTo>
                    <a:pt x="341111" y="500487"/>
                  </a:lnTo>
                  <a:cubicBezTo>
                    <a:pt x="341037" y="566103"/>
                    <a:pt x="287864" y="619277"/>
                    <a:pt x="222248" y="619350"/>
                  </a:cubicBezTo>
                  <a:lnTo>
                    <a:pt x="215085" y="619350"/>
                  </a:lnTo>
                  <a:cubicBezTo>
                    <a:pt x="192684" y="619389"/>
                    <a:pt x="170510" y="614851"/>
                    <a:pt x="149925" y="606015"/>
                  </a:cubicBezTo>
                  <a:lnTo>
                    <a:pt x="116263" y="591585"/>
                  </a:lnTo>
                  <a:cubicBezTo>
                    <a:pt x="111459" y="589443"/>
                    <a:pt x="105827" y="591602"/>
                    <a:pt x="103686" y="596407"/>
                  </a:cubicBezTo>
                  <a:cubicBezTo>
                    <a:pt x="101544" y="601211"/>
                    <a:pt x="103704" y="606843"/>
                    <a:pt x="108508" y="608985"/>
                  </a:cubicBezTo>
                  <a:cubicBezTo>
                    <a:pt x="108591" y="609021"/>
                    <a:pt x="108674" y="609057"/>
                    <a:pt x="108758" y="609091"/>
                  </a:cubicBezTo>
                  <a:lnTo>
                    <a:pt x="142419" y="623522"/>
                  </a:lnTo>
                  <a:cubicBezTo>
                    <a:pt x="165375" y="633376"/>
                    <a:pt x="190103" y="638440"/>
                    <a:pt x="215085" y="638400"/>
                  </a:cubicBezTo>
                  <a:lnTo>
                    <a:pt x="222248" y="638400"/>
                  </a:lnTo>
                  <a:cubicBezTo>
                    <a:pt x="298369" y="638289"/>
                    <a:pt x="360050" y="576608"/>
                    <a:pt x="360161" y="500487"/>
                  </a:cubicBezTo>
                  <a:lnTo>
                    <a:pt x="360161" y="437422"/>
                  </a:lnTo>
                  <a:cubicBezTo>
                    <a:pt x="422968" y="374424"/>
                    <a:pt x="474461" y="315617"/>
                    <a:pt x="474461" y="238350"/>
                  </a:cubicBezTo>
                  <a:cubicBezTo>
                    <a:pt x="474585" y="106837"/>
                    <a:pt x="368074" y="124"/>
                    <a:pt x="236561" y="0"/>
                  </a:cubicBezTo>
                  <a:cubicBezTo>
                    <a:pt x="116382" y="-114"/>
                    <a:pt x="14953" y="89342"/>
                    <a:pt x="49" y="20859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95" name="Google Shape;1195;p18"/>
            <p:cNvSpPr/>
            <p:nvPr/>
          </p:nvSpPr>
          <p:spPr>
            <a:xfrm>
              <a:off x="5106359" y="2976140"/>
              <a:ext cx="297586" cy="431431"/>
            </a:xfrm>
            <a:custGeom>
              <a:avLst/>
              <a:gdLst/>
              <a:ahLst/>
              <a:cxnLst/>
              <a:rect l="l" t="t" r="r" b="b"/>
              <a:pathLst>
                <a:path w="297586" h="431431" extrusionOk="0">
                  <a:moveTo>
                    <a:pt x="205171" y="31645"/>
                  </a:moveTo>
                  <a:cubicBezTo>
                    <a:pt x="245640" y="50756"/>
                    <a:pt x="273406" y="89371"/>
                    <a:pt x="278637" y="133820"/>
                  </a:cubicBezTo>
                  <a:cubicBezTo>
                    <a:pt x="279400" y="139024"/>
                    <a:pt x="284239" y="142626"/>
                    <a:pt x="289443" y="141862"/>
                  </a:cubicBezTo>
                  <a:cubicBezTo>
                    <a:pt x="294459" y="141126"/>
                    <a:pt x="298020" y="136591"/>
                    <a:pt x="297544" y="131543"/>
                  </a:cubicBezTo>
                  <a:cubicBezTo>
                    <a:pt x="287732" y="49676"/>
                    <a:pt x="213412" y="-8736"/>
                    <a:pt x="131544" y="1076"/>
                  </a:cubicBezTo>
                  <a:cubicBezTo>
                    <a:pt x="49677" y="10887"/>
                    <a:pt x="-8736" y="85208"/>
                    <a:pt x="1076" y="167075"/>
                  </a:cubicBezTo>
                  <a:cubicBezTo>
                    <a:pt x="4629" y="196720"/>
                    <a:pt x="16989" y="224619"/>
                    <a:pt x="36559" y="247167"/>
                  </a:cubicBezTo>
                  <a:cubicBezTo>
                    <a:pt x="40007" y="251142"/>
                    <a:pt x="46024" y="251568"/>
                    <a:pt x="49999" y="248120"/>
                  </a:cubicBezTo>
                  <a:cubicBezTo>
                    <a:pt x="53974" y="244672"/>
                    <a:pt x="54399" y="238655"/>
                    <a:pt x="50951" y="234680"/>
                  </a:cubicBezTo>
                  <a:cubicBezTo>
                    <a:pt x="38168" y="219947"/>
                    <a:pt x="28861" y="202527"/>
                    <a:pt x="23719" y="183712"/>
                  </a:cubicBezTo>
                  <a:cubicBezTo>
                    <a:pt x="46012" y="127048"/>
                    <a:pt x="110017" y="99185"/>
                    <a:pt x="166680" y="121477"/>
                  </a:cubicBezTo>
                  <a:cubicBezTo>
                    <a:pt x="218094" y="141704"/>
                    <a:pt x="246598" y="196862"/>
                    <a:pt x="233355" y="250501"/>
                  </a:cubicBezTo>
                  <a:cubicBezTo>
                    <a:pt x="224783" y="284953"/>
                    <a:pt x="192693" y="306575"/>
                    <a:pt x="154821" y="329320"/>
                  </a:cubicBezTo>
                  <a:lnTo>
                    <a:pt x="151440" y="331349"/>
                  </a:lnTo>
                  <a:lnTo>
                    <a:pt x="141972" y="369249"/>
                  </a:lnTo>
                  <a:cubicBezTo>
                    <a:pt x="133469" y="399865"/>
                    <a:pt x="102353" y="418344"/>
                    <a:pt x="71402" y="411159"/>
                  </a:cubicBezTo>
                  <a:cubicBezTo>
                    <a:pt x="57803" y="409563"/>
                    <a:pt x="45746" y="401668"/>
                    <a:pt x="38845" y="389842"/>
                  </a:cubicBezTo>
                  <a:cubicBezTo>
                    <a:pt x="32465" y="376956"/>
                    <a:pt x="31883" y="361961"/>
                    <a:pt x="37245" y="348618"/>
                  </a:cubicBezTo>
                  <a:cubicBezTo>
                    <a:pt x="39339" y="343793"/>
                    <a:pt x="37126" y="338182"/>
                    <a:pt x="32300" y="336088"/>
                  </a:cubicBezTo>
                  <a:cubicBezTo>
                    <a:pt x="27475" y="333993"/>
                    <a:pt x="21865" y="336207"/>
                    <a:pt x="19770" y="341032"/>
                  </a:cubicBezTo>
                  <a:cubicBezTo>
                    <a:pt x="19740" y="341104"/>
                    <a:pt x="19709" y="341174"/>
                    <a:pt x="19681" y="341246"/>
                  </a:cubicBezTo>
                  <a:cubicBezTo>
                    <a:pt x="12106" y="359904"/>
                    <a:pt x="12986" y="380930"/>
                    <a:pt x="22091" y="398891"/>
                  </a:cubicBezTo>
                  <a:cubicBezTo>
                    <a:pt x="31641" y="415856"/>
                    <a:pt x="48616" y="427340"/>
                    <a:pt x="67915" y="429895"/>
                  </a:cubicBezTo>
                  <a:cubicBezTo>
                    <a:pt x="73286" y="430897"/>
                    <a:pt x="78739" y="431404"/>
                    <a:pt x="84203" y="431409"/>
                  </a:cubicBezTo>
                  <a:cubicBezTo>
                    <a:pt x="119897" y="432256"/>
                    <a:pt x="151480" y="408426"/>
                    <a:pt x="160460" y="373869"/>
                  </a:cubicBezTo>
                  <a:lnTo>
                    <a:pt x="168014" y="343617"/>
                  </a:lnTo>
                  <a:cubicBezTo>
                    <a:pt x="208104" y="319376"/>
                    <a:pt x="241747" y="295526"/>
                    <a:pt x="251834" y="255121"/>
                  </a:cubicBezTo>
                  <a:cubicBezTo>
                    <a:pt x="263310" y="209074"/>
                    <a:pt x="248770" y="160433"/>
                    <a:pt x="213905" y="128238"/>
                  </a:cubicBezTo>
                  <a:cubicBezTo>
                    <a:pt x="209079" y="123652"/>
                    <a:pt x="203826" y="119538"/>
                    <a:pt x="198217" y="115951"/>
                  </a:cubicBezTo>
                  <a:cubicBezTo>
                    <a:pt x="138863" y="76776"/>
                    <a:pt x="59034" y="92686"/>
                    <a:pt x="19233" y="151622"/>
                  </a:cubicBezTo>
                  <a:cubicBezTo>
                    <a:pt x="19202" y="151664"/>
                    <a:pt x="19143" y="151673"/>
                    <a:pt x="19100" y="151642"/>
                  </a:cubicBezTo>
                  <a:cubicBezTo>
                    <a:pt x="19078" y="151626"/>
                    <a:pt x="19064" y="151601"/>
                    <a:pt x="19062" y="151574"/>
                  </a:cubicBezTo>
                  <a:cubicBezTo>
                    <a:pt x="17868" y="79610"/>
                    <a:pt x="75239" y="20304"/>
                    <a:pt x="147203" y="19110"/>
                  </a:cubicBezTo>
                  <a:cubicBezTo>
                    <a:pt x="167233" y="18778"/>
                    <a:pt x="187068" y="23067"/>
                    <a:pt x="205171" y="31645"/>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96" name="Google Shape;1196;p18" descr="Eye outline"/>
          <p:cNvGrpSpPr/>
          <p:nvPr/>
        </p:nvGrpSpPr>
        <p:grpSpPr>
          <a:xfrm>
            <a:off x="12945128" y="4413571"/>
            <a:ext cx="530239" cy="299112"/>
            <a:chOff x="2017451" y="997371"/>
            <a:chExt cx="742944" cy="419100"/>
          </a:xfrm>
        </p:grpSpPr>
        <p:sp>
          <p:nvSpPr>
            <p:cNvPr id="1197" name="Google Shape;1197;p18"/>
            <p:cNvSpPr/>
            <p:nvPr/>
          </p:nvSpPr>
          <p:spPr>
            <a:xfrm>
              <a:off x="2017451" y="997371"/>
              <a:ext cx="742944" cy="419100"/>
            </a:xfrm>
            <a:custGeom>
              <a:avLst/>
              <a:gdLst/>
              <a:ahLst/>
              <a:cxnLst/>
              <a:rect l="l" t="t" r="r" b="b"/>
              <a:pathLst>
                <a:path w="742944" h="419100" extrusionOk="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198" name="Google Shape;1198;p18"/>
            <p:cNvSpPr/>
            <p:nvPr/>
          </p:nvSpPr>
          <p:spPr>
            <a:xfrm>
              <a:off x="2303199" y="1121196"/>
              <a:ext cx="171450" cy="171450"/>
            </a:xfrm>
            <a:custGeom>
              <a:avLst/>
              <a:gdLst/>
              <a:ahLst/>
              <a:cxnLst/>
              <a:rect l="l" t="t" r="r" b="b"/>
              <a:pathLst>
                <a:path w="171450" h="171450" extrusionOk="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199" name="Google Shape;1199;p18" descr="Eye outline"/>
          <p:cNvGrpSpPr/>
          <p:nvPr/>
        </p:nvGrpSpPr>
        <p:grpSpPr>
          <a:xfrm>
            <a:off x="2220278" y="6441515"/>
            <a:ext cx="530239" cy="299112"/>
            <a:chOff x="2017451" y="997371"/>
            <a:chExt cx="742944" cy="419100"/>
          </a:xfrm>
        </p:grpSpPr>
        <p:sp>
          <p:nvSpPr>
            <p:cNvPr id="1200" name="Google Shape;1200;p18"/>
            <p:cNvSpPr/>
            <p:nvPr/>
          </p:nvSpPr>
          <p:spPr>
            <a:xfrm>
              <a:off x="2017451" y="997371"/>
              <a:ext cx="742944" cy="419100"/>
            </a:xfrm>
            <a:custGeom>
              <a:avLst/>
              <a:gdLst/>
              <a:ahLst/>
              <a:cxnLst/>
              <a:rect l="l" t="t" r="r" b="b"/>
              <a:pathLst>
                <a:path w="742944" h="419100" extrusionOk="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1" name="Google Shape;1201;p18"/>
            <p:cNvSpPr/>
            <p:nvPr/>
          </p:nvSpPr>
          <p:spPr>
            <a:xfrm>
              <a:off x="2303199" y="1121196"/>
              <a:ext cx="171450" cy="171450"/>
            </a:xfrm>
            <a:custGeom>
              <a:avLst/>
              <a:gdLst/>
              <a:ahLst/>
              <a:cxnLst/>
              <a:rect l="l" t="t" r="r" b="b"/>
              <a:pathLst>
                <a:path w="171450" h="171450" extrusionOk="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grpSp>
        <p:nvGrpSpPr>
          <p:cNvPr id="1202" name="Google Shape;1202;p18" descr="Eye outline"/>
          <p:cNvGrpSpPr/>
          <p:nvPr/>
        </p:nvGrpSpPr>
        <p:grpSpPr>
          <a:xfrm>
            <a:off x="9334403" y="8402146"/>
            <a:ext cx="530239" cy="299112"/>
            <a:chOff x="2017451" y="997371"/>
            <a:chExt cx="742944" cy="419100"/>
          </a:xfrm>
        </p:grpSpPr>
        <p:sp>
          <p:nvSpPr>
            <p:cNvPr id="1203" name="Google Shape;1203;p18"/>
            <p:cNvSpPr/>
            <p:nvPr/>
          </p:nvSpPr>
          <p:spPr>
            <a:xfrm>
              <a:off x="2017451" y="997371"/>
              <a:ext cx="742944" cy="419100"/>
            </a:xfrm>
            <a:custGeom>
              <a:avLst/>
              <a:gdLst/>
              <a:ahLst/>
              <a:cxnLst/>
              <a:rect l="l" t="t" r="r" b="b"/>
              <a:pathLst>
                <a:path w="742944" h="419100" extrusionOk="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4" name="Google Shape;1204;p18"/>
            <p:cNvSpPr/>
            <p:nvPr/>
          </p:nvSpPr>
          <p:spPr>
            <a:xfrm>
              <a:off x="2303199" y="1121196"/>
              <a:ext cx="171450" cy="171450"/>
            </a:xfrm>
            <a:custGeom>
              <a:avLst/>
              <a:gdLst/>
              <a:ahLst/>
              <a:cxnLst/>
              <a:rect l="l" t="t" r="r" b="b"/>
              <a:pathLst>
                <a:path w="171450" h="171450" extrusionOk="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grpSp>
      <p:sp>
        <p:nvSpPr>
          <p:cNvPr id="1205" name="Google Shape;1205;p18"/>
          <p:cNvSpPr/>
          <p:nvPr/>
        </p:nvSpPr>
        <p:spPr>
          <a:xfrm>
            <a:off x="9336925" y="4396933"/>
            <a:ext cx="459120" cy="533163"/>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6" name="Google Shape;1206;p18"/>
          <p:cNvSpPr/>
          <p:nvPr/>
        </p:nvSpPr>
        <p:spPr>
          <a:xfrm>
            <a:off x="5812188" y="6409089"/>
            <a:ext cx="459120" cy="533163"/>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7" name="Google Shape;1207;p18"/>
          <p:cNvSpPr/>
          <p:nvPr/>
        </p:nvSpPr>
        <p:spPr>
          <a:xfrm>
            <a:off x="12878575" y="8399420"/>
            <a:ext cx="459120" cy="533163"/>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8" name="Google Shape;1208;p18"/>
          <p:cNvSpPr/>
          <p:nvPr/>
        </p:nvSpPr>
        <p:spPr>
          <a:xfrm>
            <a:off x="2213975" y="8394236"/>
            <a:ext cx="542844" cy="543533"/>
          </a:xfrm>
          <a:custGeom>
            <a:avLst/>
            <a:gdLst/>
            <a:ahLst/>
            <a:cxnLst/>
            <a:rect l="l" t="t" r="r" b="b"/>
            <a:pathLst>
              <a:path w="761887" h="762853" extrusionOk="0">
                <a:moveTo>
                  <a:pt x="750770" y="78406"/>
                </a:moveTo>
                <a:lnTo>
                  <a:pt x="683781" y="11179"/>
                </a:lnTo>
                <a:cubicBezTo>
                  <a:pt x="668913" y="-3711"/>
                  <a:pt x="644789" y="-3729"/>
                  <a:pt x="629900" y="11139"/>
                </a:cubicBezTo>
                <a:cubicBezTo>
                  <a:pt x="629886" y="11153"/>
                  <a:pt x="629873" y="11166"/>
                  <a:pt x="629860" y="11179"/>
                </a:cubicBezTo>
                <a:lnTo>
                  <a:pt x="57407" y="583632"/>
                </a:lnTo>
                <a:lnTo>
                  <a:pt x="0" y="762854"/>
                </a:lnTo>
                <a:lnTo>
                  <a:pt x="178632" y="704809"/>
                </a:lnTo>
                <a:lnTo>
                  <a:pt x="178632" y="704809"/>
                </a:lnTo>
                <a:lnTo>
                  <a:pt x="750741" y="132232"/>
                </a:lnTo>
                <a:cubicBezTo>
                  <a:pt x="765591" y="117368"/>
                  <a:pt x="765604" y="93287"/>
                  <a:pt x="750770" y="78406"/>
                </a:cubicBezTo>
                <a:close/>
                <a:moveTo>
                  <a:pt x="562547" y="105381"/>
                </a:moveTo>
                <a:lnTo>
                  <a:pt x="656625" y="199469"/>
                </a:lnTo>
                <a:lnTo>
                  <a:pt x="636289" y="219824"/>
                </a:lnTo>
                <a:lnTo>
                  <a:pt x="542192" y="125727"/>
                </a:lnTo>
                <a:close/>
                <a:moveTo>
                  <a:pt x="167811" y="688302"/>
                </a:moveTo>
                <a:lnTo>
                  <a:pt x="61846" y="722725"/>
                </a:lnTo>
                <a:lnTo>
                  <a:pt x="39891" y="700760"/>
                </a:lnTo>
                <a:lnTo>
                  <a:pt x="73952" y="594385"/>
                </a:lnTo>
                <a:cubicBezTo>
                  <a:pt x="93240" y="579221"/>
                  <a:pt x="127063" y="585889"/>
                  <a:pt x="151705" y="610521"/>
                </a:cubicBezTo>
                <a:cubicBezTo>
                  <a:pt x="176346" y="635152"/>
                  <a:pt x="183013" y="669023"/>
                  <a:pt x="167811" y="688302"/>
                </a:cubicBezTo>
                <a:close/>
                <a:moveTo>
                  <a:pt x="165164" y="597052"/>
                </a:moveTo>
                <a:cubicBezTo>
                  <a:pt x="148136" y="579301"/>
                  <a:pt x="124961" y="568736"/>
                  <a:pt x="100394" y="567525"/>
                </a:cubicBezTo>
                <a:lnTo>
                  <a:pt x="528723" y="139195"/>
                </a:lnTo>
                <a:lnTo>
                  <a:pt x="622821" y="233264"/>
                </a:lnTo>
                <a:lnTo>
                  <a:pt x="194739" y="661746"/>
                </a:lnTo>
                <a:cubicBezTo>
                  <a:pt x="193488" y="637200"/>
                  <a:pt x="182909" y="614058"/>
                  <a:pt x="165164" y="597052"/>
                </a:cubicBezTo>
                <a:close/>
                <a:moveTo>
                  <a:pt x="737264" y="118764"/>
                </a:moveTo>
                <a:lnTo>
                  <a:pt x="670093" y="185991"/>
                </a:lnTo>
                <a:lnTo>
                  <a:pt x="576015" y="91913"/>
                </a:lnTo>
                <a:lnTo>
                  <a:pt x="643319" y="24600"/>
                </a:lnTo>
                <a:cubicBezTo>
                  <a:pt x="650751" y="17153"/>
                  <a:pt x="662813" y="17142"/>
                  <a:pt x="670259" y="24575"/>
                </a:cubicBezTo>
                <a:cubicBezTo>
                  <a:pt x="670268" y="24584"/>
                  <a:pt x="670275" y="24591"/>
                  <a:pt x="670284" y="24600"/>
                </a:cubicBezTo>
                <a:lnTo>
                  <a:pt x="737283" y="91827"/>
                </a:lnTo>
                <a:cubicBezTo>
                  <a:pt x="744714" y="99272"/>
                  <a:pt x="744705" y="111331"/>
                  <a:pt x="737264" y="11876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09" name="Google Shape;1209;p18"/>
          <p:cNvSpPr/>
          <p:nvPr/>
        </p:nvSpPr>
        <p:spPr>
          <a:xfrm>
            <a:off x="5850038" y="4502123"/>
            <a:ext cx="542844" cy="543533"/>
          </a:xfrm>
          <a:custGeom>
            <a:avLst/>
            <a:gdLst/>
            <a:ahLst/>
            <a:cxnLst/>
            <a:rect l="l" t="t" r="r" b="b"/>
            <a:pathLst>
              <a:path w="761887" h="762853" extrusionOk="0">
                <a:moveTo>
                  <a:pt x="750770" y="78406"/>
                </a:moveTo>
                <a:lnTo>
                  <a:pt x="683781" y="11179"/>
                </a:lnTo>
                <a:cubicBezTo>
                  <a:pt x="668913" y="-3711"/>
                  <a:pt x="644789" y="-3729"/>
                  <a:pt x="629900" y="11139"/>
                </a:cubicBezTo>
                <a:cubicBezTo>
                  <a:pt x="629886" y="11153"/>
                  <a:pt x="629873" y="11166"/>
                  <a:pt x="629860" y="11179"/>
                </a:cubicBezTo>
                <a:lnTo>
                  <a:pt x="57407" y="583632"/>
                </a:lnTo>
                <a:lnTo>
                  <a:pt x="0" y="762854"/>
                </a:lnTo>
                <a:lnTo>
                  <a:pt x="178632" y="704809"/>
                </a:lnTo>
                <a:lnTo>
                  <a:pt x="178632" y="704809"/>
                </a:lnTo>
                <a:lnTo>
                  <a:pt x="750741" y="132232"/>
                </a:lnTo>
                <a:cubicBezTo>
                  <a:pt x="765591" y="117368"/>
                  <a:pt x="765604" y="93287"/>
                  <a:pt x="750770" y="78406"/>
                </a:cubicBezTo>
                <a:close/>
                <a:moveTo>
                  <a:pt x="562547" y="105381"/>
                </a:moveTo>
                <a:lnTo>
                  <a:pt x="656625" y="199469"/>
                </a:lnTo>
                <a:lnTo>
                  <a:pt x="636289" y="219824"/>
                </a:lnTo>
                <a:lnTo>
                  <a:pt x="542192" y="125727"/>
                </a:lnTo>
                <a:close/>
                <a:moveTo>
                  <a:pt x="167811" y="688302"/>
                </a:moveTo>
                <a:lnTo>
                  <a:pt x="61846" y="722725"/>
                </a:lnTo>
                <a:lnTo>
                  <a:pt x="39891" y="700760"/>
                </a:lnTo>
                <a:lnTo>
                  <a:pt x="73952" y="594385"/>
                </a:lnTo>
                <a:cubicBezTo>
                  <a:pt x="93240" y="579221"/>
                  <a:pt x="127063" y="585889"/>
                  <a:pt x="151705" y="610521"/>
                </a:cubicBezTo>
                <a:cubicBezTo>
                  <a:pt x="176346" y="635152"/>
                  <a:pt x="183013" y="669023"/>
                  <a:pt x="167811" y="688302"/>
                </a:cubicBezTo>
                <a:close/>
                <a:moveTo>
                  <a:pt x="165164" y="597052"/>
                </a:moveTo>
                <a:cubicBezTo>
                  <a:pt x="148136" y="579301"/>
                  <a:pt x="124961" y="568736"/>
                  <a:pt x="100394" y="567525"/>
                </a:cubicBezTo>
                <a:lnTo>
                  <a:pt x="528723" y="139195"/>
                </a:lnTo>
                <a:lnTo>
                  <a:pt x="622821" y="233264"/>
                </a:lnTo>
                <a:lnTo>
                  <a:pt x="194739" y="661746"/>
                </a:lnTo>
                <a:cubicBezTo>
                  <a:pt x="193488" y="637200"/>
                  <a:pt x="182909" y="614058"/>
                  <a:pt x="165164" y="597052"/>
                </a:cubicBezTo>
                <a:close/>
                <a:moveTo>
                  <a:pt x="737264" y="118764"/>
                </a:moveTo>
                <a:lnTo>
                  <a:pt x="670093" y="185991"/>
                </a:lnTo>
                <a:lnTo>
                  <a:pt x="576015" y="91913"/>
                </a:lnTo>
                <a:lnTo>
                  <a:pt x="643319" y="24600"/>
                </a:lnTo>
                <a:cubicBezTo>
                  <a:pt x="650751" y="17153"/>
                  <a:pt x="662813" y="17142"/>
                  <a:pt x="670259" y="24575"/>
                </a:cubicBezTo>
                <a:cubicBezTo>
                  <a:pt x="670268" y="24584"/>
                  <a:pt x="670275" y="24591"/>
                  <a:pt x="670284" y="24600"/>
                </a:cubicBezTo>
                <a:lnTo>
                  <a:pt x="737283" y="91827"/>
                </a:lnTo>
                <a:cubicBezTo>
                  <a:pt x="744714" y="99272"/>
                  <a:pt x="744705" y="111331"/>
                  <a:pt x="737264" y="11876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10" name="Google Shape;1210;p18"/>
          <p:cNvSpPr/>
          <p:nvPr/>
        </p:nvSpPr>
        <p:spPr>
          <a:xfrm>
            <a:off x="9333713" y="6562548"/>
            <a:ext cx="542844" cy="543533"/>
          </a:xfrm>
          <a:custGeom>
            <a:avLst/>
            <a:gdLst/>
            <a:ahLst/>
            <a:cxnLst/>
            <a:rect l="l" t="t" r="r" b="b"/>
            <a:pathLst>
              <a:path w="761887" h="762853" extrusionOk="0">
                <a:moveTo>
                  <a:pt x="750770" y="78406"/>
                </a:moveTo>
                <a:lnTo>
                  <a:pt x="683781" y="11179"/>
                </a:lnTo>
                <a:cubicBezTo>
                  <a:pt x="668913" y="-3711"/>
                  <a:pt x="644789" y="-3729"/>
                  <a:pt x="629900" y="11139"/>
                </a:cubicBezTo>
                <a:cubicBezTo>
                  <a:pt x="629886" y="11153"/>
                  <a:pt x="629873" y="11166"/>
                  <a:pt x="629860" y="11179"/>
                </a:cubicBezTo>
                <a:lnTo>
                  <a:pt x="57407" y="583632"/>
                </a:lnTo>
                <a:lnTo>
                  <a:pt x="0" y="762854"/>
                </a:lnTo>
                <a:lnTo>
                  <a:pt x="178632" y="704809"/>
                </a:lnTo>
                <a:lnTo>
                  <a:pt x="178632" y="704809"/>
                </a:lnTo>
                <a:lnTo>
                  <a:pt x="750741" y="132232"/>
                </a:lnTo>
                <a:cubicBezTo>
                  <a:pt x="765591" y="117368"/>
                  <a:pt x="765604" y="93287"/>
                  <a:pt x="750770" y="78406"/>
                </a:cubicBezTo>
                <a:close/>
                <a:moveTo>
                  <a:pt x="562547" y="105381"/>
                </a:moveTo>
                <a:lnTo>
                  <a:pt x="656625" y="199469"/>
                </a:lnTo>
                <a:lnTo>
                  <a:pt x="636289" y="219824"/>
                </a:lnTo>
                <a:lnTo>
                  <a:pt x="542192" y="125727"/>
                </a:lnTo>
                <a:close/>
                <a:moveTo>
                  <a:pt x="167811" y="688302"/>
                </a:moveTo>
                <a:lnTo>
                  <a:pt x="61846" y="722725"/>
                </a:lnTo>
                <a:lnTo>
                  <a:pt x="39891" y="700760"/>
                </a:lnTo>
                <a:lnTo>
                  <a:pt x="73952" y="594385"/>
                </a:lnTo>
                <a:cubicBezTo>
                  <a:pt x="93240" y="579221"/>
                  <a:pt x="127063" y="585889"/>
                  <a:pt x="151705" y="610521"/>
                </a:cubicBezTo>
                <a:cubicBezTo>
                  <a:pt x="176346" y="635152"/>
                  <a:pt x="183013" y="669023"/>
                  <a:pt x="167811" y="688302"/>
                </a:cubicBezTo>
                <a:close/>
                <a:moveTo>
                  <a:pt x="165164" y="597052"/>
                </a:moveTo>
                <a:cubicBezTo>
                  <a:pt x="148136" y="579301"/>
                  <a:pt x="124961" y="568736"/>
                  <a:pt x="100394" y="567525"/>
                </a:cubicBezTo>
                <a:lnTo>
                  <a:pt x="528723" y="139195"/>
                </a:lnTo>
                <a:lnTo>
                  <a:pt x="622821" y="233264"/>
                </a:lnTo>
                <a:lnTo>
                  <a:pt x="194739" y="661746"/>
                </a:lnTo>
                <a:cubicBezTo>
                  <a:pt x="193488" y="637200"/>
                  <a:pt x="182909" y="614058"/>
                  <a:pt x="165164" y="597052"/>
                </a:cubicBezTo>
                <a:close/>
                <a:moveTo>
                  <a:pt x="737264" y="118764"/>
                </a:moveTo>
                <a:lnTo>
                  <a:pt x="670093" y="185991"/>
                </a:lnTo>
                <a:lnTo>
                  <a:pt x="576015" y="91913"/>
                </a:lnTo>
                <a:lnTo>
                  <a:pt x="643319" y="24600"/>
                </a:lnTo>
                <a:cubicBezTo>
                  <a:pt x="650751" y="17153"/>
                  <a:pt x="662813" y="17142"/>
                  <a:pt x="670259" y="24575"/>
                </a:cubicBezTo>
                <a:cubicBezTo>
                  <a:pt x="670268" y="24584"/>
                  <a:pt x="670275" y="24591"/>
                  <a:pt x="670284" y="24600"/>
                </a:cubicBezTo>
                <a:lnTo>
                  <a:pt x="737283" y="91827"/>
                </a:lnTo>
                <a:cubicBezTo>
                  <a:pt x="744714" y="99272"/>
                  <a:pt x="744705" y="111331"/>
                  <a:pt x="737264" y="11876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
        <p:nvSpPr>
          <p:cNvPr id="1211" name="Google Shape;1211;p18"/>
          <p:cNvSpPr/>
          <p:nvPr/>
        </p:nvSpPr>
        <p:spPr>
          <a:xfrm>
            <a:off x="12893550" y="2441786"/>
            <a:ext cx="542844" cy="543533"/>
          </a:xfrm>
          <a:custGeom>
            <a:avLst/>
            <a:gdLst/>
            <a:ahLst/>
            <a:cxnLst/>
            <a:rect l="l" t="t" r="r" b="b"/>
            <a:pathLst>
              <a:path w="761887" h="762853" extrusionOk="0">
                <a:moveTo>
                  <a:pt x="750770" y="78406"/>
                </a:moveTo>
                <a:lnTo>
                  <a:pt x="683781" y="11179"/>
                </a:lnTo>
                <a:cubicBezTo>
                  <a:pt x="668913" y="-3711"/>
                  <a:pt x="644789" y="-3729"/>
                  <a:pt x="629900" y="11139"/>
                </a:cubicBezTo>
                <a:cubicBezTo>
                  <a:pt x="629886" y="11153"/>
                  <a:pt x="629873" y="11166"/>
                  <a:pt x="629860" y="11179"/>
                </a:cubicBezTo>
                <a:lnTo>
                  <a:pt x="57407" y="583632"/>
                </a:lnTo>
                <a:lnTo>
                  <a:pt x="0" y="762854"/>
                </a:lnTo>
                <a:lnTo>
                  <a:pt x="178632" y="704809"/>
                </a:lnTo>
                <a:lnTo>
                  <a:pt x="178632" y="704809"/>
                </a:lnTo>
                <a:lnTo>
                  <a:pt x="750741" y="132232"/>
                </a:lnTo>
                <a:cubicBezTo>
                  <a:pt x="765591" y="117368"/>
                  <a:pt x="765604" y="93287"/>
                  <a:pt x="750770" y="78406"/>
                </a:cubicBezTo>
                <a:close/>
                <a:moveTo>
                  <a:pt x="562547" y="105381"/>
                </a:moveTo>
                <a:lnTo>
                  <a:pt x="656625" y="199469"/>
                </a:lnTo>
                <a:lnTo>
                  <a:pt x="636289" y="219824"/>
                </a:lnTo>
                <a:lnTo>
                  <a:pt x="542192" y="125727"/>
                </a:lnTo>
                <a:close/>
                <a:moveTo>
                  <a:pt x="167811" y="688302"/>
                </a:moveTo>
                <a:lnTo>
                  <a:pt x="61846" y="722725"/>
                </a:lnTo>
                <a:lnTo>
                  <a:pt x="39891" y="700760"/>
                </a:lnTo>
                <a:lnTo>
                  <a:pt x="73952" y="594385"/>
                </a:lnTo>
                <a:cubicBezTo>
                  <a:pt x="93240" y="579221"/>
                  <a:pt x="127063" y="585889"/>
                  <a:pt x="151705" y="610521"/>
                </a:cubicBezTo>
                <a:cubicBezTo>
                  <a:pt x="176346" y="635152"/>
                  <a:pt x="183013" y="669023"/>
                  <a:pt x="167811" y="688302"/>
                </a:cubicBezTo>
                <a:close/>
                <a:moveTo>
                  <a:pt x="165164" y="597052"/>
                </a:moveTo>
                <a:cubicBezTo>
                  <a:pt x="148136" y="579301"/>
                  <a:pt x="124961" y="568736"/>
                  <a:pt x="100394" y="567525"/>
                </a:cubicBezTo>
                <a:lnTo>
                  <a:pt x="528723" y="139195"/>
                </a:lnTo>
                <a:lnTo>
                  <a:pt x="622821" y="233264"/>
                </a:lnTo>
                <a:lnTo>
                  <a:pt x="194739" y="661746"/>
                </a:lnTo>
                <a:cubicBezTo>
                  <a:pt x="193488" y="637200"/>
                  <a:pt x="182909" y="614058"/>
                  <a:pt x="165164" y="597052"/>
                </a:cubicBezTo>
                <a:close/>
                <a:moveTo>
                  <a:pt x="737264" y="118764"/>
                </a:moveTo>
                <a:lnTo>
                  <a:pt x="670093" y="185991"/>
                </a:lnTo>
                <a:lnTo>
                  <a:pt x="576015" y="91913"/>
                </a:lnTo>
                <a:lnTo>
                  <a:pt x="643319" y="24600"/>
                </a:lnTo>
                <a:cubicBezTo>
                  <a:pt x="650751" y="17153"/>
                  <a:pt x="662813" y="17142"/>
                  <a:pt x="670259" y="24575"/>
                </a:cubicBezTo>
                <a:cubicBezTo>
                  <a:pt x="670268" y="24584"/>
                  <a:pt x="670275" y="24591"/>
                  <a:pt x="670284" y="24600"/>
                </a:cubicBezTo>
                <a:lnTo>
                  <a:pt x="737283" y="91827"/>
                </a:lnTo>
                <a:cubicBezTo>
                  <a:pt x="744714" y="99272"/>
                  <a:pt x="744705" y="111331"/>
                  <a:pt x="737264" y="11876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None/>
            </a:pPr>
            <a:endParaRPr sz="2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7 Free writting">
  <p:cSld name="CUSTOM_21_1_1">
    <p:spTree>
      <p:nvGrpSpPr>
        <p:cNvPr id="1" name="Shape 1212"/>
        <p:cNvGrpSpPr/>
        <p:nvPr/>
      </p:nvGrpSpPr>
      <p:grpSpPr>
        <a:xfrm>
          <a:off x="0" y="0"/>
          <a:ext cx="0" cy="0"/>
          <a:chOff x="0" y="0"/>
          <a:chExt cx="0" cy="0"/>
        </a:xfrm>
      </p:grpSpPr>
      <p:sp>
        <p:nvSpPr>
          <p:cNvPr id="1213" name="Google Shape;1213;p19"/>
          <p:cNvSpPr/>
          <p:nvPr/>
        </p:nvSpPr>
        <p:spPr>
          <a:xfrm>
            <a:off x="2057400" y="2133600"/>
            <a:ext cx="14020800" cy="768000"/>
          </a:xfrm>
          <a:prstGeom prst="rect">
            <a:avLst/>
          </a:prstGeom>
          <a:solidFill>
            <a:schemeClr val="accent4"/>
          </a:solidFill>
          <a:ln w="3810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214" name="Google Shape;1214;p19"/>
          <p:cNvSpPr/>
          <p:nvPr/>
        </p:nvSpPr>
        <p:spPr>
          <a:xfrm>
            <a:off x="2133600" y="2209800"/>
            <a:ext cx="14020800" cy="772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8 Bracket Challenge">
  <p:cSld name="CUSTOM_22">
    <p:spTree>
      <p:nvGrpSpPr>
        <p:cNvPr id="1" name="Shape 1215"/>
        <p:cNvGrpSpPr/>
        <p:nvPr/>
      </p:nvGrpSpPr>
      <p:grpSpPr>
        <a:xfrm>
          <a:off x="0" y="0"/>
          <a:ext cx="0" cy="0"/>
          <a:chOff x="0" y="0"/>
          <a:chExt cx="0" cy="0"/>
        </a:xfrm>
      </p:grpSpPr>
      <p:grpSp>
        <p:nvGrpSpPr>
          <p:cNvPr id="1216" name="Google Shape;1216;p20"/>
          <p:cNvGrpSpPr/>
          <p:nvPr/>
        </p:nvGrpSpPr>
        <p:grpSpPr>
          <a:xfrm>
            <a:off x="2161803" y="2743740"/>
            <a:ext cx="13864119" cy="6790299"/>
            <a:chOff x="2161335" y="2505567"/>
            <a:chExt cx="13864119" cy="6790299"/>
          </a:xfrm>
        </p:grpSpPr>
        <p:grpSp>
          <p:nvGrpSpPr>
            <p:cNvPr id="1217" name="Google Shape;1217;p20"/>
            <p:cNvGrpSpPr/>
            <p:nvPr/>
          </p:nvGrpSpPr>
          <p:grpSpPr>
            <a:xfrm>
              <a:off x="2161335" y="2505567"/>
              <a:ext cx="6900061" cy="6790299"/>
              <a:chOff x="838200" y="1885950"/>
              <a:chExt cx="8358645" cy="7381563"/>
            </a:xfrm>
          </p:grpSpPr>
          <p:sp>
            <p:nvSpPr>
              <p:cNvPr id="1218" name="Google Shape;1218;p20"/>
              <p:cNvSpPr/>
              <p:nvPr/>
            </p:nvSpPr>
            <p:spPr>
              <a:xfrm>
                <a:off x="838200" y="1885950"/>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19" name="Google Shape;1219;p20"/>
              <p:cNvSpPr/>
              <p:nvPr/>
            </p:nvSpPr>
            <p:spPr>
              <a:xfrm>
                <a:off x="838200" y="4083025"/>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0" name="Google Shape;1220;p20"/>
              <p:cNvSpPr/>
              <p:nvPr/>
            </p:nvSpPr>
            <p:spPr>
              <a:xfrm>
                <a:off x="838200" y="6246638"/>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1" name="Google Shape;1221;p20"/>
              <p:cNvSpPr/>
              <p:nvPr/>
            </p:nvSpPr>
            <p:spPr>
              <a:xfrm>
                <a:off x="838200" y="8410263"/>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2" name="Google Shape;1222;p20"/>
              <p:cNvSpPr/>
              <p:nvPr/>
            </p:nvSpPr>
            <p:spPr>
              <a:xfrm>
                <a:off x="2876550" y="2345650"/>
                <a:ext cx="2311897" cy="2070945"/>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3" name="Google Shape;1223;p20"/>
              <p:cNvSpPr/>
              <p:nvPr/>
            </p:nvSpPr>
            <p:spPr>
              <a:xfrm>
                <a:off x="2870500" y="6579600"/>
                <a:ext cx="2311897" cy="2189588"/>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4" name="Google Shape;1224;p20"/>
              <p:cNvSpPr/>
              <p:nvPr/>
            </p:nvSpPr>
            <p:spPr>
              <a:xfrm>
                <a:off x="5170150" y="3476175"/>
                <a:ext cx="2311897" cy="4162892"/>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cxnSp>
            <p:nvCxnSpPr>
              <p:cNvPr id="1225" name="Google Shape;1225;p20"/>
              <p:cNvCxnSpPr/>
              <p:nvPr/>
            </p:nvCxnSpPr>
            <p:spPr>
              <a:xfrm>
                <a:off x="7482045" y="4139325"/>
                <a:ext cx="1714800" cy="0"/>
              </a:xfrm>
              <a:prstGeom prst="straightConnector1">
                <a:avLst/>
              </a:prstGeom>
              <a:solidFill>
                <a:srgbClr val="EEEEEE"/>
              </a:solidFill>
              <a:ln w="38100" cap="flat" cmpd="sng">
                <a:solidFill>
                  <a:schemeClr val="accent5"/>
                </a:solidFill>
                <a:prstDash val="solid"/>
                <a:round/>
                <a:headEnd type="none" w="med" len="med"/>
                <a:tailEnd type="none" w="med" len="med"/>
              </a:ln>
            </p:spPr>
          </p:cxnSp>
        </p:grpSp>
        <p:grpSp>
          <p:nvGrpSpPr>
            <p:cNvPr id="1226" name="Google Shape;1226;p20"/>
            <p:cNvGrpSpPr/>
            <p:nvPr/>
          </p:nvGrpSpPr>
          <p:grpSpPr>
            <a:xfrm flipH="1">
              <a:off x="9047383" y="2505567"/>
              <a:ext cx="6978071" cy="6790299"/>
              <a:chOff x="838200" y="1885950"/>
              <a:chExt cx="8453145" cy="7381563"/>
            </a:xfrm>
          </p:grpSpPr>
          <p:sp>
            <p:nvSpPr>
              <p:cNvPr id="1227" name="Google Shape;1227;p20"/>
              <p:cNvSpPr/>
              <p:nvPr/>
            </p:nvSpPr>
            <p:spPr>
              <a:xfrm>
                <a:off x="838200" y="1885950"/>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8" name="Google Shape;1228;p20"/>
              <p:cNvSpPr/>
              <p:nvPr/>
            </p:nvSpPr>
            <p:spPr>
              <a:xfrm>
                <a:off x="838200" y="4083025"/>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29" name="Google Shape;1229;p20"/>
              <p:cNvSpPr/>
              <p:nvPr/>
            </p:nvSpPr>
            <p:spPr>
              <a:xfrm>
                <a:off x="838200" y="6246638"/>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30" name="Google Shape;1230;p20"/>
              <p:cNvSpPr/>
              <p:nvPr/>
            </p:nvSpPr>
            <p:spPr>
              <a:xfrm>
                <a:off x="838200" y="8410263"/>
                <a:ext cx="2038350" cy="857250"/>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31" name="Google Shape;1231;p20"/>
              <p:cNvSpPr/>
              <p:nvPr/>
            </p:nvSpPr>
            <p:spPr>
              <a:xfrm>
                <a:off x="2876550" y="2345650"/>
                <a:ext cx="2311897" cy="2070945"/>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32" name="Google Shape;1232;p20"/>
              <p:cNvSpPr/>
              <p:nvPr/>
            </p:nvSpPr>
            <p:spPr>
              <a:xfrm>
                <a:off x="2870500" y="6579600"/>
                <a:ext cx="2311897" cy="2189588"/>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sp>
            <p:nvSpPr>
              <p:cNvPr id="1233" name="Google Shape;1233;p20"/>
              <p:cNvSpPr/>
              <p:nvPr/>
            </p:nvSpPr>
            <p:spPr>
              <a:xfrm>
                <a:off x="5170150" y="3476175"/>
                <a:ext cx="2311897" cy="4162892"/>
              </a:xfrm>
              <a:custGeom>
                <a:avLst/>
                <a:gdLst/>
                <a:ahLst/>
                <a:cxnLst/>
                <a:rect l="l" t="t" r="r" b="b"/>
                <a:pathLst>
                  <a:path w="81534" h="34290" extrusionOk="0">
                    <a:moveTo>
                      <a:pt x="0" y="0"/>
                    </a:moveTo>
                    <a:lnTo>
                      <a:pt x="81534" y="0"/>
                    </a:lnTo>
                    <a:lnTo>
                      <a:pt x="81534" y="34290"/>
                    </a:lnTo>
                    <a:lnTo>
                      <a:pt x="0" y="34290"/>
                    </a:lnTo>
                  </a:path>
                </a:pathLst>
              </a:custGeom>
              <a:noFill/>
              <a:ln w="38100" cap="flat" cmpd="sng">
                <a:solidFill>
                  <a:schemeClr val="accent5"/>
                </a:solidFill>
                <a:prstDash val="solid"/>
                <a:round/>
                <a:headEnd type="none" w="med" len="med"/>
                <a:tailEnd type="none" w="med" len="med"/>
              </a:ln>
            </p:spPr>
          </p:sp>
          <p:cxnSp>
            <p:nvCxnSpPr>
              <p:cNvPr id="1234" name="Google Shape;1234;p20"/>
              <p:cNvCxnSpPr/>
              <p:nvPr/>
            </p:nvCxnSpPr>
            <p:spPr>
              <a:xfrm>
                <a:off x="7482045" y="6958725"/>
                <a:ext cx="1809300" cy="0"/>
              </a:xfrm>
              <a:prstGeom prst="straightConnector1">
                <a:avLst/>
              </a:prstGeom>
              <a:solidFill>
                <a:srgbClr val="EEEEEE"/>
              </a:solidFill>
              <a:ln w="38100" cap="flat" cmpd="sng">
                <a:solidFill>
                  <a:schemeClr val="accent5"/>
                </a:solidFill>
                <a:prstDash val="solid"/>
                <a:round/>
                <a:headEnd type="none" w="med" len="med"/>
                <a:tailEnd type="none" w="med" len="med"/>
              </a:ln>
            </p:spPr>
          </p:cxnSp>
        </p:grpSp>
        <p:cxnSp>
          <p:nvCxnSpPr>
            <p:cNvPr id="1235" name="Google Shape;1235;p20"/>
            <p:cNvCxnSpPr/>
            <p:nvPr/>
          </p:nvCxnSpPr>
          <p:spPr>
            <a:xfrm>
              <a:off x="9041679" y="4573427"/>
              <a:ext cx="0" cy="2576100"/>
            </a:xfrm>
            <a:prstGeom prst="straightConnector1">
              <a:avLst/>
            </a:prstGeom>
            <a:noFill/>
            <a:ln w="38100" cap="flat" cmpd="sng">
              <a:solidFill>
                <a:schemeClr val="accent5"/>
              </a:solidFill>
              <a:prstDash val="solid"/>
              <a:round/>
              <a:headEnd type="none" w="med" len="med"/>
              <a:tailEnd type="none" w="med" len="med"/>
            </a:ln>
          </p:spPr>
        </p:cxnSp>
      </p:grpSp>
      <p:sp>
        <p:nvSpPr>
          <p:cNvPr id="1236" name="Google Shape;1236;p20"/>
          <p:cNvSpPr/>
          <p:nvPr/>
        </p:nvSpPr>
        <p:spPr>
          <a:xfrm>
            <a:off x="2043868" y="2427369"/>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37" name="Google Shape;1237;p20"/>
          <p:cNvSpPr/>
          <p:nvPr/>
        </p:nvSpPr>
        <p:spPr>
          <a:xfrm>
            <a:off x="7878573" y="5671534"/>
            <a:ext cx="2378400" cy="9567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38" name="Google Shape;1238;p20"/>
          <p:cNvSpPr/>
          <p:nvPr/>
        </p:nvSpPr>
        <p:spPr>
          <a:xfrm>
            <a:off x="2043868" y="3234926"/>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39" name="Google Shape;1239;p20"/>
          <p:cNvSpPr/>
          <p:nvPr/>
        </p:nvSpPr>
        <p:spPr>
          <a:xfrm>
            <a:off x="2043868" y="4429310"/>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0" name="Google Shape;1240;p20"/>
          <p:cNvSpPr/>
          <p:nvPr/>
        </p:nvSpPr>
        <p:spPr>
          <a:xfrm>
            <a:off x="2043868" y="5213619"/>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1" name="Google Shape;1241;p20"/>
          <p:cNvSpPr/>
          <p:nvPr/>
        </p:nvSpPr>
        <p:spPr>
          <a:xfrm>
            <a:off x="2043868" y="7238895"/>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2" name="Google Shape;1242;p20"/>
          <p:cNvSpPr/>
          <p:nvPr/>
        </p:nvSpPr>
        <p:spPr>
          <a:xfrm>
            <a:off x="2043868" y="6431337"/>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43" name="Google Shape;1243;p20"/>
          <p:cNvSpPr/>
          <p:nvPr/>
        </p:nvSpPr>
        <p:spPr>
          <a:xfrm>
            <a:off x="2043868" y="9217588"/>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000000"/>
              </a:solidFill>
              <a:latin typeface="Questrial"/>
              <a:ea typeface="Questrial"/>
              <a:cs typeface="Questrial"/>
              <a:sym typeface="Questrial"/>
            </a:endParaRPr>
          </a:p>
        </p:txBody>
      </p:sp>
      <p:sp>
        <p:nvSpPr>
          <p:cNvPr id="1244" name="Google Shape;1244;p20"/>
          <p:cNvSpPr/>
          <p:nvPr/>
        </p:nvSpPr>
        <p:spPr>
          <a:xfrm>
            <a:off x="2043868" y="8433278"/>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5" name="Google Shape;1245;p20"/>
          <p:cNvSpPr/>
          <p:nvPr/>
        </p:nvSpPr>
        <p:spPr>
          <a:xfrm>
            <a:off x="14515192" y="2427392"/>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46" name="Google Shape;1246;p20"/>
          <p:cNvSpPr/>
          <p:nvPr/>
        </p:nvSpPr>
        <p:spPr>
          <a:xfrm>
            <a:off x="14515192" y="3234949"/>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7" name="Google Shape;1247;p20"/>
          <p:cNvSpPr/>
          <p:nvPr/>
        </p:nvSpPr>
        <p:spPr>
          <a:xfrm>
            <a:off x="14515192" y="4429333"/>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8" name="Google Shape;1248;p20"/>
          <p:cNvSpPr/>
          <p:nvPr/>
        </p:nvSpPr>
        <p:spPr>
          <a:xfrm>
            <a:off x="14515192" y="5213642"/>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49" name="Google Shape;1249;p20"/>
          <p:cNvSpPr/>
          <p:nvPr/>
        </p:nvSpPr>
        <p:spPr>
          <a:xfrm>
            <a:off x="14515192" y="7238918"/>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50" name="Google Shape;1250;p20"/>
          <p:cNvSpPr/>
          <p:nvPr/>
        </p:nvSpPr>
        <p:spPr>
          <a:xfrm>
            <a:off x="14515192" y="6431360"/>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1" name="Google Shape;1251;p20"/>
          <p:cNvSpPr/>
          <p:nvPr/>
        </p:nvSpPr>
        <p:spPr>
          <a:xfrm>
            <a:off x="14515192" y="9217611"/>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000000"/>
              </a:solidFill>
              <a:latin typeface="Questrial"/>
              <a:ea typeface="Questrial"/>
              <a:cs typeface="Questrial"/>
              <a:sym typeface="Questrial"/>
            </a:endParaRPr>
          </a:p>
        </p:txBody>
      </p:sp>
      <p:sp>
        <p:nvSpPr>
          <p:cNvPr id="1252" name="Google Shape;1252;p20"/>
          <p:cNvSpPr/>
          <p:nvPr/>
        </p:nvSpPr>
        <p:spPr>
          <a:xfrm>
            <a:off x="14515192" y="8433301"/>
            <a:ext cx="1576500" cy="6327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000" b="1">
              <a:solidFill>
                <a:srgbClr val="000000"/>
              </a:solidFill>
              <a:latin typeface="Questrial"/>
              <a:ea typeface="Questrial"/>
              <a:cs typeface="Questrial"/>
              <a:sym typeface="Questrial"/>
            </a:endParaRPr>
          </a:p>
        </p:txBody>
      </p:sp>
      <p:sp>
        <p:nvSpPr>
          <p:cNvPr id="1253" name="Google Shape;1253;p20"/>
          <p:cNvSpPr/>
          <p:nvPr/>
        </p:nvSpPr>
        <p:spPr>
          <a:xfrm>
            <a:off x="3993864" y="2900519"/>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4" name="Google Shape;1254;p20"/>
          <p:cNvSpPr/>
          <p:nvPr/>
        </p:nvSpPr>
        <p:spPr>
          <a:xfrm>
            <a:off x="3993864" y="4775598"/>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5" name="Google Shape;1255;p20"/>
          <p:cNvSpPr/>
          <p:nvPr/>
        </p:nvSpPr>
        <p:spPr>
          <a:xfrm>
            <a:off x="3993864" y="6878489"/>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6" name="Google Shape;1256;p20"/>
          <p:cNvSpPr/>
          <p:nvPr/>
        </p:nvSpPr>
        <p:spPr>
          <a:xfrm>
            <a:off x="3993864" y="8753567"/>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7" name="Google Shape;1257;p20"/>
          <p:cNvSpPr/>
          <p:nvPr/>
        </p:nvSpPr>
        <p:spPr>
          <a:xfrm>
            <a:off x="12595863" y="2895977"/>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8" name="Google Shape;1258;p20"/>
          <p:cNvSpPr/>
          <p:nvPr/>
        </p:nvSpPr>
        <p:spPr>
          <a:xfrm>
            <a:off x="12595863" y="4771056"/>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59" name="Google Shape;1259;p20"/>
          <p:cNvSpPr/>
          <p:nvPr/>
        </p:nvSpPr>
        <p:spPr>
          <a:xfrm>
            <a:off x="12595863" y="6873947"/>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0" name="Google Shape;1260;p20"/>
          <p:cNvSpPr/>
          <p:nvPr/>
        </p:nvSpPr>
        <p:spPr>
          <a:xfrm>
            <a:off x="12595863" y="8749025"/>
            <a:ext cx="1576500" cy="632700"/>
          </a:xfrm>
          <a:prstGeom prst="rect">
            <a:avLst/>
          </a:prstGeom>
          <a:solidFill>
            <a:schemeClr val="accent2"/>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1" name="Google Shape;1261;p20"/>
          <p:cNvSpPr/>
          <p:nvPr/>
        </p:nvSpPr>
        <p:spPr>
          <a:xfrm>
            <a:off x="5928135" y="3969489"/>
            <a:ext cx="1576500" cy="6327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2" name="Google Shape;1262;p20"/>
          <p:cNvSpPr/>
          <p:nvPr/>
        </p:nvSpPr>
        <p:spPr>
          <a:xfrm>
            <a:off x="5928135" y="7719645"/>
            <a:ext cx="1576500" cy="6327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3" name="Google Shape;1263;p20"/>
          <p:cNvSpPr/>
          <p:nvPr/>
        </p:nvSpPr>
        <p:spPr>
          <a:xfrm>
            <a:off x="10701072" y="3947412"/>
            <a:ext cx="1576500" cy="6327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4" name="Google Shape;1264;p20"/>
          <p:cNvSpPr/>
          <p:nvPr/>
        </p:nvSpPr>
        <p:spPr>
          <a:xfrm>
            <a:off x="10701072" y="7697568"/>
            <a:ext cx="1576500" cy="632700"/>
          </a:xfrm>
          <a:prstGeom prst="rect">
            <a:avLst/>
          </a:prstGeom>
          <a:solidFill>
            <a:schemeClr val="accent3"/>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5" name="Google Shape;1265;p20"/>
          <p:cNvSpPr/>
          <p:nvPr/>
        </p:nvSpPr>
        <p:spPr>
          <a:xfrm>
            <a:off x="8279518" y="4580211"/>
            <a:ext cx="1576500" cy="6327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6" name="Google Shape;1266;p20"/>
          <p:cNvSpPr/>
          <p:nvPr/>
        </p:nvSpPr>
        <p:spPr>
          <a:xfrm>
            <a:off x="8279518" y="7086846"/>
            <a:ext cx="1576500" cy="632700"/>
          </a:xfrm>
          <a:prstGeom prst="rect">
            <a:avLst/>
          </a:prstGeom>
          <a:solidFill>
            <a:schemeClr val="accen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000">
              <a:solidFill>
                <a:srgbClr val="FFFFFF"/>
              </a:solidFill>
              <a:latin typeface="Questrial"/>
              <a:ea typeface="Questrial"/>
              <a:cs typeface="Questrial"/>
              <a:sym typeface="Questrial"/>
            </a:endParaRPr>
          </a:p>
        </p:txBody>
      </p:sp>
      <p:sp>
        <p:nvSpPr>
          <p:cNvPr id="1267" name="Google Shape;1267;p20"/>
          <p:cNvSpPr txBox="1"/>
          <p:nvPr/>
        </p:nvSpPr>
        <p:spPr>
          <a:xfrm>
            <a:off x="2119650" y="358200"/>
            <a:ext cx="14048700" cy="16287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Bracket Challenge</a:t>
            </a:r>
            <a:endParaRPr sz="10000">
              <a:solidFill>
                <a:schemeClr val="accent5"/>
              </a:solidFill>
              <a:latin typeface="Caveat Brush"/>
              <a:ea typeface="Caveat Brush"/>
              <a:cs typeface="Caveat Brush"/>
              <a:sym typeface="Caveat Brush"/>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_23">
    <p:spTree>
      <p:nvGrpSpPr>
        <p:cNvPr id="1" name="Shape 551"/>
        <p:cNvGrpSpPr/>
        <p:nvPr/>
      </p:nvGrpSpPr>
      <p:grpSpPr>
        <a:xfrm>
          <a:off x="0" y="0"/>
          <a:ext cx="0" cy="0"/>
          <a:chOff x="0" y="0"/>
          <a:chExt cx="0" cy="0"/>
        </a:xfrm>
      </p:grpSpPr>
      <p:sp>
        <p:nvSpPr>
          <p:cNvPr id="552" name="Google Shape;552;p3"/>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
          <p:cNvGrpSpPr/>
          <p:nvPr/>
        </p:nvGrpSpPr>
        <p:grpSpPr>
          <a:xfrm>
            <a:off x="536720" y="183678"/>
            <a:ext cx="2031696" cy="6135546"/>
            <a:chOff x="5819775" y="2877969"/>
            <a:chExt cx="1478565" cy="4465138"/>
          </a:xfrm>
        </p:grpSpPr>
        <p:sp>
          <p:nvSpPr>
            <p:cNvPr id="554" name="Google Shape;554;p3"/>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3"/>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3"/>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9" name="Google Shape;559;p3"/>
          <p:cNvGrpSpPr/>
          <p:nvPr/>
        </p:nvGrpSpPr>
        <p:grpSpPr>
          <a:xfrm>
            <a:off x="576669" y="328606"/>
            <a:ext cx="1459614" cy="4790474"/>
            <a:chOff x="5734431" y="3000731"/>
            <a:chExt cx="1070255" cy="3512593"/>
          </a:xfrm>
        </p:grpSpPr>
        <p:sp>
          <p:nvSpPr>
            <p:cNvPr id="560" name="Google Shape;560;p3"/>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3"/>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3"/>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3" name="Google Shape;563;p3"/>
          <p:cNvGrpSpPr/>
          <p:nvPr/>
        </p:nvGrpSpPr>
        <p:grpSpPr>
          <a:xfrm>
            <a:off x="1301534" y="562719"/>
            <a:ext cx="1079291" cy="4982455"/>
            <a:chOff x="8791574" y="2976562"/>
            <a:chExt cx="801315" cy="3699202"/>
          </a:xfrm>
        </p:grpSpPr>
        <p:sp>
          <p:nvSpPr>
            <p:cNvPr id="564" name="Google Shape;564;p3"/>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3"/>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7" name="Google Shape;567;p3"/>
          <p:cNvGrpSpPr/>
          <p:nvPr/>
        </p:nvGrpSpPr>
        <p:grpSpPr>
          <a:xfrm>
            <a:off x="577498" y="1126377"/>
            <a:ext cx="1124433" cy="727414"/>
            <a:chOff x="8624939" y="4805914"/>
            <a:chExt cx="1037874" cy="671418"/>
          </a:xfrm>
        </p:grpSpPr>
        <p:sp>
          <p:nvSpPr>
            <p:cNvPr id="568" name="Google Shape;568;p3"/>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3"/>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3"/>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3"/>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3"/>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5" name="Google Shape;575;p3"/>
          <p:cNvGrpSpPr/>
          <p:nvPr/>
        </p:nvGrpSpPr>
        <p:grpSpPr>
          <a:xfrm>
            <a:off x="708519" y="2589672"/>
            <a:ext cx="920454" cy="1099872"/>
            <a:chOff x="8753894" y="4676865"/>
            <a:chExt cx="782034" cy="934471"/>
          </a:xfrm>
        </p:grpSpPr>
        <p:sp>
          <p:nvSpPr>
            <p:cNvPr id="576" name="Google Shape;576;p3"/>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3"/>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3"/>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3"/>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3"/>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3"/>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3"/>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3"/>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3"/>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3"/>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6" name="Google Shape;586;p3"/>
          <p:cNvGrpSpPr/>
          <p:nvPr/>
        </p:nvGrpSpPr>
        <p:grpSpPr>
          <a:xfrm>
            <a:off x="761801" y="4083402"/>
            <a:ext cx="1093087" cy="1874848"/>
            <a:chOff x="8758614" y="4479699"/>
            <a:chExt cx="774580" cy="1328549"/>
          </a:xfrm>
        </p:grpSpPr>
        <p:sp>
          <p:nvSpPr>
            <p:cNvPr id="587" name="Google Shape;587;p3"/>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3"/>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3"/>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3"/>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3"/>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3"/>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3"/>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3"/>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3"/>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3"/>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3"/>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3"/>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3"/>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3"/>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7" name="Google Shape;607;p3"/>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8" name="Google Shape;608;p3"/>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3"/>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3"/>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2" name="Google Shape;622;p3"/>
          <p:cNvGrpSpPr/>
          <p:nvPr/>
        </p:nvGrpSpPr>
        <p:grpSpPr>
          <a:xfrm>
            <a:off x="463257" y="8579935"/>
            <a:ext cx="852702" cy="1160371"/>
            <a:chOff x="463257" y="8579935"/>
            <a:chExt cx="852702" cy="1160371"/>
          </a:xfrm>
        </p:grpSpPr>
        <p:sp>
          <p:nvSpPr>
            <p:cNvPr id="623" name="Google Shape;623;p3"/>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3"/>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3"/>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3"/>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3"/>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29" name="Google Shape;629;p3"/>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34" name="Google Shape;634;p3"/>
          <p:cNvGrpSpPr/>
          <p:nvPr/>
        </p:nvGrpSpPr>
        <p:grpSpPr>
          <a:xfrm>
            <a:off x="670708" y="6388106"/>
            <a:ext cx="1217512" cy="1791581"/>
            <a:chOff x="670708" y="6388106"/>
            <a:chExt cx="1217512" cy="1791581"/>
          </a:xfrm>
        </p:grpSpPr>
        <p:sp>
          <p:nvSpPr>
            <p:cNvPr id="635" name="Google Shape;635;p3"/>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3"/>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3"/>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0" name="Google Shape;640;p3"/>
          <p:cNvGrpSpPr/>
          <p:nvPr/>
        </p:nvGrpSpPr>
        <p:grpSpPr>
          <a:xfrm>
            <a:off x="16777734" y="278593"/>
            <a:ext cx="1162052" cy="1192488"/>
            <a:chOff x="16777734" y="278593"/>
            <a:chExt cx="1162052" cy="1192488"/>
          </a:xfrm>
        </p:grpSpPr>
        <p:sp>
          <p:nvSpPr>
            <p:cNvPr id="641" name="Google Shape;641;p3"/>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45" name="Google Shape;645;p3"/>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3"/>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3"/>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3"/>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3"/>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3"/>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3"/>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52" name="Google Shape;652;p3"/>
          <p:cNvGrpSpPr/>
          <p:nvPr/>
        </p:nvGrpSpPr>
        <p:grpSpPr>
          <a:xfrm flipH="1">
            <a:off x="15807830" y="1239802"/>
            <a:ext cx="2109173" cy="6522855"/>
            <a:chOff x="5819775" y="2770478"/>
            <a:chExt cx="1478565" cy="4572629"/>
          </a:xfrm>
        </p:grpSpPr>
        <p:sp>
          <p:nvSpPr>
            <p:cNvPr id="653" name="Google Shape;653;p3"/>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3"/>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3"/>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3"/>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3"/>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8" name="Google Shape;658;p3"/>
          <p:cNvGrpSpPr/>
          <p:nvPr/>
        </p:nvGrpSpPr>
        <p:grpSpPr>
          <a:xfrm flipH="1">
            <a:off x="16359615" y="1543874"/>
            <a:ext cx="1515374" cy="4973480"/>
            <a:chOff x="5734431" y="3000731"/>
            <a:chExt cx="1070255" cy="3512593"/>
          </a:xfrm>
        </p:grpSpPr>
        <p:sp>
          <p:nvSpPr>
            <p:cNvPr id="659" name="Google Shape;659;p3"/>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3"/>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3"/>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2" name="Google Shape;662;p3"/>
          <p:cNvGrpSpPr/>
          <p:nvPr/>
        </p:nvGrpSpPr>
        <p:grpSpPr>
          <a:xfrm flipH="1">
            <a:off x="16002292" y="1786756"/>
            <a:ext cx="1120479" cy="5172594"/>
            <a:chOff x="8791574" y="2976562"/>
            <a:chExt cx="801315" cy="3699202"/>
          </a:xfrm>
        </p:grpSpPr>
        <p:sp>
          <p:nvSpPr>
            <p:cNvPr id="663" name="Google Shape;663;p3"/>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3"/>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3"/>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6" name="Google Shape;666;p3"/>
          <p:cNvGrpSpPr/>
          <p:nvPr/>
        </p:nvGrpSpPr>
        <p:grpSpPr>
          <a:xfrm flipH="1">
            <a:off x="16707527" y="2371712"/>
            <a:ext cx="1167297" cy="755144"/>
            <a:chOff x="8624939" y="4805914"/>
            <a:chExt cx="1037874" cy="671418"/>
          </a:xfrm>
        </p:grpSpPr>
        <p:sp>
          <p:nvSpPr>
            <p:cNvPr id="667" name="Google Shape;667;p3"/>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3"/>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3"/>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4" name="Google Shape;674;p3"/>
          <p:cNvGrpSpPr/>
          <p:nvPr/>
        </p:nvGrpSpPr>
        <p:grpSpPr>
          <a:xfrm flipH="1">
            <a:off x="16782040" y="3891450"/>
            <a:ext cx="955646" cy="1141924"/>
            <a:chOff x="8753894" y="4676865"/>
            <a:chExt cx="782034" cy="934471"/>
          </a:xfrm>
        </p:grpSpPr>
        <p:sp>
          <p:nvSpPr>
            <p:cNvPr id="675" name="Google Shape;675;p3"/>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3"/>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3"/>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3"/>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p3"/>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3"/>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3"/>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3"/>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5" name="Google Shape;685;p3"/>
          <p:cNvGrpSpPr/>
          <p:nvPr/>
        </p:nvGrpSpPr>
        <p:grpSpPr>
          <a:xfrm flipH="1">
            <a:off x="16548810" y="5441549"/>
            <a:ext cx="1134760" cy="1946324"/>
            <a:chOff x="8758614" y="4479699"/>
            <a:chExt cx="774580" cy="1328549"/>
          </a:xfrm>
        </p:grpSpPr>
        <p:sp>
          <p:nvSpPr>
            <p:cNvPr id="686" name="Google Shape;686;p3"/>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3"/>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3"/>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3"/>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3"/>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3"/>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3"/>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3"/>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3"/>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9" name="Google Shape;699;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3"/>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3"/>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3"/>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3"/>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3"/>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3"/>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06" name="Google Shape;706;p3"/>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3"/>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3"/>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3"/>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3"/>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3"/>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3"/>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3"/>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3"/>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3"/>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3"/>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3"/>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3"/>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3"/>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3"/>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37" name="Google Shape;737;p3"/>
          <p:cNvGrpSpPr/>
          <p:nvPr/>
        </p:nvGrpSpPr>
        <p:grpSpPr>
          <a:xfrm rot="1779704">
            <a:off x="2609844" y="180982"/>
            <a:ext cx="852739" cy="1160421"/>
            <a:chOff x="463257" y="8579935"/>
            <a:chExt cx="852702" cy="1160371"/>
          </a:xfrm>
        </p:grpSpPr>
        <p:sp>
          <p:nvSpPr>
            <p:cNvPr id="738" name="Google Shape;738;p3"/>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3"/>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4" name="Google Shape;744;p3"/>
          <p:cNvGrpSpPr/>
          <p:nvPr/>
        </p:nvGrpSpPr>
        <p:grpSpPr>
          <a:xfrm rot="-10188628">
            <a:off x="4748289" y="70390"/>
            <a:ext cx="1217477" cy="1791530"/>
            <a:chOff x="670708" y="6388106"/>
            <a:chExt cx="1217512" cy="1791581"/>
          </a:xfrm>
        </p:grpSpPr>
        <p:sp>
          <p:nvSpPr>
            <p:cNvPr id="745" name="Google Shape;745;p3"/>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3"/>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3"/>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3"/>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3"/>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0" name="Google Shape;750;p3"/>
          <p:cNvGrpSpPr/>
          <p:nvPr/>
        </p:nvGrpSpPr>
        <p:grpSpPr>
          <a:xfrm rot="7677809">
            <a:off x="7384303" y="-98815"/>
            <a:ext cx="1134750" cy="1946307"/>
            <a:chOff x="8758614" y="4479699"/>
            <a:chExt cx="774580" cy="1328549"/>
          </a:xfrm>
        </p:grpSpPr>
        <p:sp>
          <p:nvSpPr>
            <p:cNvPr id="751" name="Google Shape;751;p3"/>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3"/>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3"/>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3"/>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3"/>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3"/>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3"/>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3"/>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3"/>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3"/>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3"/>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3"/>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3"/>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3"/>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3"/>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71" name="Google Shape;771;p3"/>
          <p:cNvGrpSpPr/>
          <p:nvPr/>
        </p:nvGrpSpPr>
        <p:grpSpPr>
          <a:xfrm flipH="1">
            <a:off x="11627390" y="114025"/>
            <a:ext cx="955646" cy="1141924"/>
            <a:chOff x="8753894" y="4676865"/>
            <a:chExt cx="782034" cy="934471"/>
          </a:xfrm>
        </p:grpSpPr>
        <p:sp>
          <p:nvSpPr>
            <p:cNvPr id="772" name="Google Shape;772;p3"/>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3"/>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3"/>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3"/>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3"/>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3"/>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3"/>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3"/>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82" name="Google Shape;782;p3"/>
          <p:cNvGrpSpPr/>
          <p:nvPr/>
        </p:nvGrpSpPr>
        <p:grpSpPr>
          <a:xfrm>
            <a:off x="14050698" y="183602"/>
            <a:ext cx="1124433" cy="727414"/>
            <a:chOff x="8624939" y="4805914"/>
            <a:chExt cx="1037874" cy="671418"/>
          </a:xfrm>
        </p:grpSpPr>
        <p:sp>
          <p:nvSpPr>
            <p:cNvPr id="783" name="Google Shape;783;p3"/>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3"/>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3"/>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3"/>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3"/>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3"/>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3"/>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0" name="Google Shape;790;p3"/>
          <p:cNvGrpSpPr/>
          <p:nvPr/>
        </p:nvGrpSpPr>
        <p:grpSpPr>
          <a:xfrm>
            <a:off x="9311147" y="88743"/>
            <a:ext cx="1162052" cy="1192488"/>
            <a:chOff x="16777734" y="278593"/>
            <a:chExt cx="1162052" cy="1192488"/>
          </a:xfrm>
        </p:grpSpPr>
        <p:sp>
          <p:nvSpPr>
            <p:cNvPr id="791" name="Google Shape;791;p3"/>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3"/>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3"/>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3"/>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95" name="Google Shape;795;p3"/>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3"/>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3"/>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3"/>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3"/>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3"/>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3"/>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3"/>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3"/>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3"/>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3"/>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3"/>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3"/>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3"/>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3"/>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3"/>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3"/>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3"/>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3"/>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3"/>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3"/>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17" name="Google Shape;817;p3"/>
          <p:cNvGrpSpPr/>
          <p:nvPr/>
        </p:nvGrpSpPr>
        <p:grpSpPr>
          <a:xfrm rot="-1779704" flipH="1">
            <a:off x="14948071" y="8775451"/>
            <a:ext cx="852739" cy="1160421"/>
            <a:chOff x="463257" y="8579935"/>
            <a:chExt cx="852702" cy="1160371"/>
          </a:xfrm>
        </p:grpSpPr>
        <p:sp>
          <p:nvSpPr>
            <p:cNvPr id="818" name="Google Shape;818;p3"/>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3"/>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3"/>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3"/>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3"/>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4" name="Google Shape;824;p3"/>
          <p:cNvGrpSpPr/>
          <p:nvPr/>
        </p:nvGrpSpPr>
        <p:grpSpPr>
          <a:xfrm rot="611372">
            <a:off x="12444888" y="8254935"/>
            <a:ext cx="1217477" cy="1791530"/>
            <a:chOff x="670708" y="6388106"/>
            <a:chExt cx="1217512" cy="1791581"/>
          </a:xfrm>
        </p:grpSpPr>
        <p:sp>
          <p:nvSpPr>
            <p:cNvPr id="825" name="Google Shape;825;p3"/>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3"/>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3"/>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3"/>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0" name="Google Shape;830;p3"/>
          <p:cNvGrpSpPr/>
          <p:nvPr/>
        </p:nvGrpSpPr>
        <p:grpSpPr>
          <a:xfrm rot="-3122191">
            <a:off x="9891601" y="8269363"/>
            <a:ext cx="1134750" cy="1946307"/>
            <a:chOff x="8758614" y="4479699"/>
            <a:chExt cx="774580" cy="1328549"/>
          </a:xfrm>
        </p:grpSpPr>
        <p:sp>
          <p:nvSpPr>
            <p:cNvPr id="831" name="Google Shape;831;p3"/>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3"/>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3"/>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3"/>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3"/>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3"/>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3"/>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3"/>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3"/>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3"/>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3"/>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3"/>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3"/>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3"/>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3"/>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3"/>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3"/>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3"/>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3"/>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1" name="Google Shape;851;p3"/>
          <p:cNvGrpSpPr/>
          <p:nvPr/>
        </p:nvGrpSpPr>
        <p:grpSpPr>
          <a:xfrm>
            <a:off x="5827618" y="8860906"/>
            <a:ext cx="955646" cy="1141924"/>
            <a:chOff x="8753894" y="4676865"/>
            <a:chExt cx="782034" cy="934471"/>
          </a:xfrm>
        </p:grpSpPr>
        <p:sp>
          <p:nvSpPr>
            <p:cNvPr id="852" name="Google Shape;852;p3"/>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3"/>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3"/>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3"/>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3"/>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3"/>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3"/>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3"/>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3"/>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3"/>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2" name="Google Shape;862;p3"/>
          <p:cNvGrpSpPr/>
          <p:nvPr/>
        </p:nvGrpSpPr>
        <p:grpSpPr>
          <a:xfrm flipH="1">
            <a:off x="3235523" y="9205838"/>
            <a:ext cx="1124433" cy="727414"/>
            <a:chOff x="8624939" y="4805914"/>
            <a:chExt cx="1037874" cy="671418"/>
          </a:xfrm>
        </p:grpSpPr>
        <p:sp>
          <p:nvSpPr>
            <p:cNvPr id="863" name="Google Shape;863;p3"/>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3"/>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3"/>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3"/>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3"/>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3"/>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3"/>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0" name="Google Shape;870;p3"/>
          <p:cNvGrpSpPr/>
          <p:nvPr/>
        </p:nvGrpSpPr>
        <p:grpSpPr>
          <a:xfrm rot="10800000">
            <a:off x="7937456" y="8835624"/>
            <a:ext cx="1162052" cy="1192488"/>
            <a:chOff x="16777734" y="278593"/>
            <a:chExt cx="1162052" cy="1192488"/>
          </a:xfrm>
        </p:grpSpPr>
        <p:sp>
          <p:nvSpPr>
            <p:cNvPr id="871" name="Google Shape;871;p3"/>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3"/>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3"/>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75" name="Google Shape;875;p3"/>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3"/>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3"/>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3"/>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3"/>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3"/>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3"/>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3"/>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3"/>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3"/>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3"/>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3"/>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3"/>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3"/>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3"/>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3"/>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3"/>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3"/>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3"/>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3"/>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3"/>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3"/>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3"/>
          <p:cNvSpPr/>
          <p:nvPr/>
        </p:nvSpPr>
        <p:spPr>
          <a:xfrm flipH="1">
            <a:off x="2133556" y="1981840"/>
            <a:ext cx="4719900" cy="7847400"/>
          </a:xfrm>
          <a:prstGeom prst="rect">
            <a:avLst/>
          </a:prstGeom>
          <a:solidFill>
            <a:schemeClr val="l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898" name="Google Shape;898;p3"/>
          <p:cNvSpPr/>
          <p:nvPr/>
        </p:nvSpPr>
        <p:spPr>
          <a:xfrm flipH="1">
            <a:off x="7348004" y="2018651"/>
            <a:ext cx="4719900" cy="3561000"/>
          </a:xfrm>
          <a:prstGeom prst="rect">
            <a:avLst/>
          </a:prstGeom>
          <a:solidFill>
            <a:schemeClr val="l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899" name="Google Shape;899;p3"/>
          <p:cNvSpPr/>
          <p:nvPr/>
        </p:nvSpPr>
        <p:spPr>
          <a:xfrm flipH="1">
            <a:off x="7382592" y="6268251"/>
            <a:ext cx="4719900" cy="3561000"/>
          </a:xfrm>
          <a:prstGeom prst="rect">
            <a:avLst/>
          </a:prstGeom>
          <a:solidFill>
            <a:schemeClr val="l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00" name="Google Shape;900;p3"/>
          <p:cNvSpPr/>
          <p:nvPr/>
        </p:nvSpPr>
        <p:spPr>
          <a:xfrm flipH="1">
            <a:off x="12479028" y="2018664"/>
            <a:ext cx="3744600" cy="7847400"/>
          </a:xfrm>
          <a:prstGeom prst="rect">
            <a:avLst/>
          </a:prstGeom>
          <a:solidFill>
            <a:schemeClr val="lt1"/>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01" name="Google Shape;901;p3"/>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
        <p:nvSpPr>
          <p:cNvPr id="902" name="Google Shape;902;p3"/>
          <p:cNvSpPr/>
          <p:nvPr/>
        </p:nvSpPr>
        <p:spPr>
          <a:xfrm flipH="1">
            <a:off x="2064372" y="1908225"/>
            <a:ext cx="4719900" cy="83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flipH="1">
            <a:off x="7278822" y="1945038"/>
            <a:ext cx="47199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flipH="1">
            <a:off x="7313410" y="6194638"/>
            <a:ext cx="4719900" cy="83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flipH="1">
            <a:off x="12424140" y="1945050"/>
            <a:ext cx="3744600" cy="83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flipH="1">
            <a:off x="2133556" y="1981840"/>
            <a:ext cx="4719900" cy="784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07" name="Google Shape;907;p3"/>
          <p:cNvSpPr/>
          <p:nvPr/>
        </p:nvSpPr>
        <p:spPr>
          <a:xfrm flipH="1">
            <a:off x="7348004" y="2018651"/>
            <a:ext cx="4719900" cy="35610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08" name="Google Shape;908;p3"/>
          <p:cNvSpPr/>
          <p:nvPr/>
        </p:nvSpPr>
        <p:spPr>
          <a:xfrm flipH="1">
            <a:off x="7382592" y="6268251"/>
            <a:ext cx="4719900" cy="35610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09" name="Google Shape;909;p3"/>
          <p:cNvSpPr/>
          <p:nvPr/>
        </p:nvSpPr>
        <p:spPr>
          <a:xfrm flipH="1">
            <a:off x="12479028" y="2018664"/>
            <a:ext cx="3744600" cy="784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1268"/>
        <p:cNvGrpSpPr/>
        <p:nvPr/>
      </p:nvGrpSpPr>
      <p:grpSpPr>
        <a:xfrm>
          <a:off x="0" y="0"/>
          <a:ext cx="0" cy="0"/>
          <a:chOff x="0" y="0"/>
          <a:chExt cx="0" cy="0"/>
        </a:xfrm>
      </p:grpSpPr>
      <p:grpSp>
        <p:nvGrpSpPr>
          <p:cNvPr id="1269" name="Google Shape;1269;p21"/>
          <p:cNvGrpSpPr/>
          <p:nvPr/>
        </p:nvGrpSpPr>
        <p:grpSpPr>
          <a:xfrm>
            <a:off x="0" y="0"/>
            <a:ext cx="18288000" cy="10287000"/>
            <a:chOff x="0" y="0"/>
            <a:chExt cx="12192000" cy="6858000"/>
          </a:xfrm>
        </p:grpSpPr>
        <p:sp>
          <p:nvSpPr>
            <p:cNvPr id="1270" name="Google Shape;1270;p21"/>
            <p:cNvSpPr/>
            <p:nvPr/>
          </p:nvSpPr>
          <p:spPr>
            <a:xfrm>
              <a:off x="0" y="0"/>
              <a:ext cx="12192000" cy="6858000"/>
            </a:xfrm>
            <a:prstGeom prst="rect">
              <a:avLst/>
            </a:prstGeom>
            <a:solidFill>
              <a:srgbClr val="FFFFFF"/>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271" name="Google Shape;1271;p21"/>
            <p:cNvSpPr txBox="1"/>
            <p:nvPr/>
          </p:nvSpPr>
          <p:spPr>
            <a:xfrm>
              <a:off x="463500" y="2858061"/>
              <a:ext cx="8956500" cy="24429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 sz="5400" b="1">
                  <a:solidFill>
                    <a:srgbClr val="3F3F3F"/>
                  </a:solidFill>
                  <a:latin typeface="Poppins"/>
                  <a:ea typeface="Poppins"/>
                  <a:cs typeface="Poppins"/>
                  <a:sym typeface="Poppins"/>
                </a:rPr>
                <a:t>Free </a:t>
              </a:r>
              <a:r>
                <a:rPr lang="en" sz="5400">
                  <a:solidFill>
                    <a:srgbClr val="3F3F3F"/>
                  </a:solidFill>
                  <a:latin typeface="Poppins"/>
                  <a:ea typeface="Poppins"/>
                  <a:cs typeface="Poppins"/>
                  <a:sym typeface="Poppins"/>
                </a:rPr>
                <a:t>themes and templates for </a:t>
              </a:r>
              <a:r>
                <a:rPr lang="en" sz="5400" b="1">
                  <a:solidFill>
                    <a:srgbClr val="3F3F3F"/>
                  </a:solidFill>
                  <a:latin typeface="Poppins"/>
                  <a:ea typeface="Poppins"/>
                  <a:cs typeface="Poppins"/>
                  <a:sym typeface="Poppins"/>
                </a:rPr>
                <a:t>Google Slides</a:t>
              </a:r>
              <a:r>
                <a:rPr lang="en" sz="5400">
                  <a:solidFill>
                    <a:srgbClr val="3F3F3F"/>
                  </a:solidFill>
                  <a:latin typeface="Poppins"/>
                  <a:ea typeface="Poppins"/>
                  <a:cs typeface="Poppins"/>
                  <a:sym typeface="Poppins"/>
                </a:rPr>
                <a:t> or </a:t>
              </a:r>
              <a:r>
                <a:rPr lang="en" sz="5400" b="1">
                  <a:solidFill>
                    <a:srgbClr val="3F3F3F"/>
                  </a:solidFill>
                  <a:latin typeface="Poppins"/>
                  <a:ea typeface="Poppins"/>
                  <a:cs typeface="Poppins"/>
                  <a:sym typeface="Poppins"/>
                </a:rPr>
                <a:t>PowerPoint</a:t>
              </a:r>
              <a:endParaRPr sz="5400" b="1">
                <a:solidFill>
                  <a:srgbClr val="3F3F3F"/>
                </a:solidFill>
                <a:latin typeface="Poppins"/>
                <a:ea typeface="Poppins"/>
                <a:cs typeface="Poppins"/>
                <a:sym typeface="Poppins"/>
              </a:endParaRPr>
            </a:p>
            <a:p>
              <a:pPr marL="0" marR="0" lvl="0" indent="0" algn="l" rtl="0">
                <a:spcBef>
                  <a:spcPts val="0"/>
                </a:spcBef>
                <a:spcAft>
                  <a:spcPts val="0"/>
                </a:spcAft>
                <a:buNone/>
              </a:pPr>
              <a:endParaRPr sz="5400" b="1">
                <a:solidFill>
                  <a:srgbClr val="3F3F3F"/>
                </a:solidFill>
                <a:latin typeface="Poppins"/>
                <a:ea typeface="Poppins"/>
                <a:cs typeface="Poppins"/>
                <a:sym typeface="Poppins"/>
              </a:endParaRPr>
            </a:p>
            <a:p>
              <a:pPr marL="0" marR="0" lvl="0" indent="0" algn="l" rtl="0">
                <a:spcBef>
                  <a:spcPts val="0"/>
                </a:spcBef>
                <a:spcAft>
                  <a:spcPts val="0"/>
                </a:spcAft>
                <a:buNone/>
              </a:pPr>
              <a:endParaRPr sz="5400" b="1">
                <a:solidFill>
                  <a:srgbClr val="3F3F3F"/>
                </a:solidFill>
                <a:latin typeface="Poppins"/>
                <a:ea typeface="Poppins"/>
                <a:cs typeface="Poppins"/>
                <a:sym typeface="Poppins"/>
              </a:endParaRPr>
            </a:p>
            <a:p>
              <a:pPr marL="0" marR="0" lvl="0" indent="0" algn="l" rtl="0">
                <a:spcBef>
                  <a:spcPts val="0"/>
                </a:spcBef>
                <a:spcAft>
                  <a:spcPts val="0"/>
                </a:spcAft>
                <a:buNone/>
              </a:pPr>
              <a:r>
                <a:rPr lang="en" sz="4500" b="1">
                  <a:solidFill>
                    <a:srgbClr val="FFCB25"/>
                  </a:solidFill>
                  <a:latin typeface="Poppins"/>
                  <a:ea typeface="Poppins"/>
                  <a:cs typeface="Poppins"/>
                  <a:sym typeface="Poppins"/>
                </a:rPr>
                <a:t>NOT to be sold as is or modified!</a:t>
              </a:r>
              <a:endParaRPr sz="4500" b="1">
                <a:solidFill>
                  <a:srgbClr val="FFCB25"/>
                </a:solidFill>
                <a:latin typeface="Poppins"/>
                <a:ea typeface="Poppins"/>
                <a:cs typeface="Poppins"/>
                <a:sym typeface="Poppins"/>
              </a:endParaRPr>
            </a:p>
            <a:p>
              <a:pPr marL="0" lvl="0" indent="0" algn="l" rtl="0">
                <a:spcBef>
                  <a:spcPts val="0"/>
                </a:spcBef>
                <a:spcAft>
                  <a:spcPts val="0"/>
                </a:spcAft>
                <a:buNone/>
              </a:pPr>
              <a:r>
                <a:rPr lang="en" sz="4100">
                  <a:solidFill>
                    <a:srgbClr val="3F3F3F"/>
                  </a:solidFill>
                  <a:latin typeface="Poppins"/>
                  <a:ea typeface="Poppins"/>
                  <a:cs typeface="Poppins"/>
                  <a:sym typeface="Poppins"/>
                </a:rPr>
                <a:t>Read </a:t>
              </a:r>
              <a:r>
                <a:rPr lang="en" sz="41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6600" b="1">
                  <a:solidFill>
                    <a:srgbClr val="FFCB25"/>
                  </a:solidFill>
                  <a:latin typeface="Poppins"/>
                  <a:ea typeface="Poppins"/>
                  <a:cs typeface="Poppins"/>
                  <a:sym typeface="Poppins"/>
                </a:rPr>
                <a:t> </a:t>
              </a:r>
              <a:r>
                <a:rPr lang="en" sz="4100">
                  <a:solidFill>
                    <a:srgbClr val="3F3F3F"/>
                  </a:solidFill>
                  <a:latin typeface="Poppins"/>
                  <a:ea typeface="Poppins"/>
                  <a:cs typeface="Poppins"/>
                  <a:sym typeface="Poppins"/>
                </a:rPr>
                <a:t>on slidesmania.com</a:t>
              </a:r>
              <a:endParaRPr sz="4100">
                <a:solidFill>
                  <a:srgbClr val="3F3F3F"/>
                </a:solidFill>
                <a:latin typeface="Poppins"/>
                <a:ea typeface="Poppins"/>
                <a:cs typeface="Poppins"/>
                <a:sym typeface="Poppins"/>
              </a:endParaRPr>
            </a:p>
            <a:p>
              <a:pPr marL="0" lvl="0" indent="0" algn="l" rtl="0">
                <a:spcBef>
                  <a:spcPts val="0"/>
                </a:spcBef>
                <a:spcAft>
                  <a:spcPts val="0"/>
                </a:spcAft>
                <a:buNone/>
              </a:pPr>
              <a:r>
                <a:rPr lang="en" sz="3000">
                  <a:solidFill>
                    <a:srgbClr val="3F3F3F"/>
                  </a:solidFill>
                  <a:latin typeface="Poppins"/>
                  <a:ea typeface="Poppins"/>
                  <a:cs typeface="Poppins"/>
                  <a:sym typeface="Poppins"/>
                </a:rPr>
                <a:t>Do not remove the slidesmania.com text on the sides.</a:t>
              </a:r>
              <a:endParaRPr sz="3000">
                <a:solidFill>
                  <a:srgbClr val="3F3F3F"/>
                </a:solidFill>
                <a:latin typeface="Poppins"/>
                <a:ea typeface="Poppins"/>
                <a:cs typeface="Poppins"/>
                <a:sym typeface="Poppins"/>
              </a:endParaRPr>
            </a:p>
          </p:txBody>
        </p:sp>
        <p:cxnSp>
          <p:nvCxnSpPr>
            <p:cNvPr id="1272" name="Google Shape;1272;p2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273" name="Google Shape;1273;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274" name="Google Shape;1274;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275" name="Google Shape;1275;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276" name="Google Shape;1276;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277" name="Google Shape;1277;p21"/>
            <p:cNvSpPr txBox="1"/>
            <p:nvPr/>
          </p:nvSpPr>
          <p:spPr>
            <a:xfrm>
              <a:off x="7072500" y="4813375"/>
              <a:ext cx="4915500" cy="1001100"/>
            </a:xfrm>
            <a:prstGeom prst="rect">
              <a:avLst/>
            </a:prstGeom>
            <a:noFill/>
            <a:ln>
              <a:noFill/>
            </a:ln>
          </p:spPr>
          <p:txBody>
            <a:bodyPr spcFirstLastPara="1" wrap="square" lIns="137150" tIns="137150" rIns="137150" bIns="137150" anchor="t" anchorCtr="0">
              <a:noAutofit/>
            </a:bodyPr>
            <a:lstStyle/>
            <a:p>
              <a:pPr marL="0" lvl="0" indent="0" algn="r" rtl="0">
                <a:spcBef>
                  <a:spcPts val="0"/>
                </a:spcBef>
                <a:spcAft>
                  <a:spcPts val="0"/>
                </a:spcAft>
                <a:buNone/>
              </a:pPr>
              <a:r>
                <a:rPr lang="en" sz="3600" b="1">
                  <a:solidFill>
                    <a:srgbClr val="252525"/>
                  </a:solidFill>
                  <a:latin typeface="Homemade Apple"/>
                  <a:ea typeface="Homemade Apple"/>
                  <a:cs typeface="Homemade Apple"/>
                  <a:sym typeface="Homemade Apple"/>
                </a:rPr>
                <a:t>Sharing is caring!</a:t>
              </a:r>
              <a:endParaRPr sz="3600" b="1">
                <a:solidFill>
                  <a:srgbClr val="252525"/>
                </a:solidFill>
                <a:latin typeface="Homemade Apple"/>
                <a:ea typeface="Homemade Apple"/>
                <a:cs typeface="Homemade Apple"/>
                <a:sym typeface="Homemade Apple"/>
              </a:endParaRPr>
            </a:p>
          </p:txBody>
        </p:sp>
      </p:grpSp>
      <p:pic>
        <p:nvPicPr>
          <p:cNvPr id="1278" name="Google Shape;1278;p21"/>
          <p:cNvPicPr preferRelativeResize="0"/>
          <p:nvPr/>
        </p:nvPicPr>
        <p:blipFill rotWithShape="1">
          <a:blip r:embed="rId11">
            <a:alphaModFix/>
          </a:blip>
          <a:srcRect t="16256" b="20906"/>
          <a:stretch/>
        </p:blipFill>
        <p:spPr>
          <a:xfrm>
            <a:off x="187613" y="740587"/>
            <a:ext cx="12359700" cy="310668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
        <p:nvSpPr>
          <p:cNvPr id="911" name="Google Shape;911;p4"/>
          <p:cNvSpPr txBox="1"/>
          <p:nvPr/>
        </p:nvSpPr>
        <p:spPr>
          <a:xfrm>
            <a:off x="2685600" y="572150"/>
            <a:ext cx="12825900" cy="12774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6500">
                <a:solidFill>
                  <a:schemeClr val="accent5"/>
                </a:solidFill>
                <a:latin typeface="Caveat Brush"/>
                <a:ea typeface="Caveat Brush"/>
                <a:cs typeface="Caveat Brush"/>
                <a:sym typeface="Caveat Brush"/>
              </a:rPr>
              <a:t>This bundle includes the following layouts:</a:t>
            </a:r>
            <a:endParaRPr sz="6500">
              <a:solidFill>
                <a:schemeClr val="accent5"/>
              </a:solidFill>
              <a:latin typeface="Caveat Brush"/>
              <a:ea typeface="Caveat Brush"/>
              <a:cs typeface="Caveat Brush"/>
              <a:sym typeface="Caveat Brush"/>
            </a:endParaRPr>
          </a:p>
        </p:txBody>
      </p:sp>
      <p:sp>
        <p:nvSpPr>
          <p:cNvPr id="912" name="Google Shape;912;p4"/>
          <p:cNvSpPr txBox="1"/>
          <p:nvPr/>
        </p:nvSpPr>
        <p:spPr>
          <a:xfrm>
            <a:off x="2685600" y="1897450"/>
            <a:ext cx="12825900" cy="5264400"/>
          </a:xfrm>
          <a:prstGeom prst="rect">
            <a:avLst/>
          </a:prstGeom>
          <a:noFill/>
          <a:ln>
            <a:noFill/>
          </a:ln>
        </p:spPr>
        <p:txBody>
          <a:bodyPr spcFirstLastPara="1" wrap="square" lIns="137150" tIns="137150" rIns="137150" bIns="137150" anchor="t" anchorCtr="0">
            <a:noAutofit/>
          </a:bodyPr>
          <a:lstStyle/>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Frayer model</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Weekly planner</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Station rotation</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Choice board</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Bingo</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One, two, three and four blocks for analysis, comparisons and free writing</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Class debate</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Parts of a story</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Collecting evidence</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Cause and effect / Causes and consequences</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Brain maps</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Bracket Challenge</a:t>
            </a:r>
            <a:endParaRPr sz="3000">
              <a:latin typeface="Questrial"/>
              <a:ea typeface="Questrial"/>
              <a:cs typeface="Questrial"/>
              <a:sym typeface="Questrial"/>
            </a:endParaRPr>
          </a:p>
          <a:p>
            <a:pPr marL="685800" lvl="0" indent="-533400" algn="l" rtl="0">
              <a:spcBef>
                <a:spcPts val="0"/>
              </a:spcBef>
              <a:spcAft>
                <a:spcPts val="0"/>
              </a:spcAft>
              <a:buSzPts val="3000"/>
              <a:buFont typeface="Questrial"/>
              <a:buChar char="✎"/>
            </a:pPr>
            <a:r>
              <a:rPr lang="en" sz="3000">
                <a:latin typeface="Questrial"/>
                <a:ea typeface="Questrial"/>
                <a:cs typeface="Questrial"/>
                <a:sym typeface="Questrial"/>
              </a:rPr>
              <a:t>Morning meeting</a:t>
            </a:r>
            <a:endParaRPr sz="3000">
              <a:latin typeface="Questrial"/>
              <a:ea typeface="Questrial"/>
              <a:cs typeface="Questrial"/>
              <a:sym typeface="Questrial"/>
            </a:endParaRPr>
          </a:p>
        </p:txBody>
      </p:sp>
      <p:sp>
        <p:nvSpPr>
          <p:cNvPr id="913" name="Google Shape;913;p4"/>
          <p:cNvSpPr txBox="1"/>
          <p:nvPr/>
        </p:nvSpPr>
        <p:spPr>
          <a:xfrm>
            <a:off x="2685600" y="8734550"/>
            <a:ext cx="12916800" cy="1097100"/>
          </a:xfrm>
          <a:prstGeom prst="rect">
            <a:avLst/>
          </a:prstGeom>
          <a:noFill/>
          <a:ln>
            <a:noFill/>
          </a:ln>
        </p:spPr>
        <p:txBody>
          <a:bodyPr spcFirstLastPara="1" wrap="square" lIns="137150" tIns="137150" rIns="137150" bIns="137150" anchor="t" anchorCtr="0">
            <a:noAutofit/>
          </a:bodyPr>
          <a:lstStyle/>
          <a:p>
            <a:pPr marL="0" lvl="0" indent="0" algn="r" rtl="0">
              <a:spcBef>
                <a:spcPts val="0"/>
              </a:spcBef>
              <a:spcAft>
                <a:spcPts val="0"/>
              </a:spcAft>
              <a:buNone/>
            </a:pPr>
            <a:r>
              <a:rPr lang="en" sz="1800">
                <a:latin typeface="Questrial"/>
                <a:ea typeface="Questrial"/>
                <a:cs typeface="Questrial"/>
                <a:sym typeface="Questrial"/>
              </a:rPr>
              <a:t>*Use them in PowerPoint or Google Slides. Or customize them, save them as JPEG and use them in Google Jamboard or Microsoft Whiteboard. - Or print them out if you prefer. - </a:t>
            </a:r>
            <a:endParaRPr sz="1800">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Hierarchy diagram 01">
  <p:cSld name="CUSTOM_21_2">
    <p:spTree>
      <p:nvGrpSpPr>
        <p:cNvPr id="1" name="Shape 914"/>
        <p:cNvGrpSpPr/>
        <p:nvPr/>
      </p:nvGrpSpPr>
      <p:grpSpPr>
        <a:xfrm>
          <a:off x="0" y="0"/>
          <a:ext cx="0" cy="0"/>
          <a:chOff x="0" y="0"/>
          <a:chExt cx="0" cy="0"/>
        </a:xfrm>
      </p:grpSpPr>
      <p:cxnSp>
        <p:nvCxnSpPr>
          <p:cNvPr id="915" name="Google Shape;915;p5"/>
          <p:cNvCxnSpPr/>
          <p:nvPr/>
        </p:nvCxnSpPr>
        <p:spPr>
          <a:xfrm rot="10800000">
            <a:off x="14464864" y="3700555"/>
            <a:ext cx="0" cy="2358600"/>
          </a:xfrm>
          <a:prstGeom prst="straightConnector1">
            <a:avLst/>
          </a:prstGeom>
          <a:noFill/>
          <a:ln w="38100" cap="rnd" cmpd="sng">
            <a:solidFill>
              <a:schemeClr val="accent5"/>
            </a:solidFill>
            <a:prstDash val="solid"/>
            <a:round/>
            <a:headEnd type="none" w="med" len="med"/>
            <a:tailEnd type="none" w="med" len="med"/>
          </a:ln>
        </p:spPr>
      </p:cxnSp>
      <p:cxnSp>
        <p:nvCxnSpPr>
          <p:cNvPr id="916" name="Google Shape;916;p5"/>
          <p:cNvCxnSpPr/>
          <p:nvPr/>
        </p:nvCxnSpPr>
        <p:spPr>
          <a:xfrm rot="10800000">
            <a:off x="3762066" y="3700549"/>
            <a:ext cx="0" cy="2358600"/>
          </a:xfrm>
          <a:prstGeom prst="straightConnector1">
            <a:avLst/>
          </a:prstGeom>
          <a:noFill/>
          <a:ln w="38100" cap="rnd" cmpd="sng">
            <a:solidFill>
              <a:schemeClr val="accent5"/>
            </a:solidFill>
            <a:prstDash val="solid"/>
            <a:round/>
            <a:headEnd type="none" w="med" len="med"/>
            <a:tailEnd type="none" w="med" len="med"/>
          </a:ln>
        </p:spPr>
      </p:cxnSp>
      <p:cxnSp>
        <p:nvCxnSpPr>
          <p:cNvPr id="917" name="Google Shape;917;p5"/>
          <p:cNvCxnSpPr/>
          <p:nvPr/>
        </p:nvCxnSpPr>
        <p:spPr>
          <a:xfrm rot="10800000">
            <a:off x="7327572" y="3700549"/>
            <a:ext cx="0" cy="2358600"/>
          </a:xfrm>
          <a:prstGeom prst="straightConnector1">
            <a:avLst/>
          </a:prstGeom>
          <a:noFill/>
          <a:ln w="38100" cap="rnd" cmpd="sng">
            <a:solidFill>
              <a:schemeClr val="accent5"/>
            </a:solidFill>
            <a:prstDash val="solid"/>
            <a:round/>
            <a:headEnd type="none" w="med" len="med"/>
            <a:tailEnd type="none" w="med" len="med"/>
          </a:ln>
        </p:spPr>
      </p:cxnSp>
      <p:cxnSp>
        <p:nvCxnSpPr>
          <p:cNvPr id="918" name="Google Shape;918;p5"/>
          <p:cNvCxnSpPr/>
          <p:nvPr/>
        </p:nvCxnSpPr>
        <p:spPr>
          <a:xfrm rot="10800000">
            <a:off x="10899036" y="3700549"/>
            <a:ext cx="0" cy="2358600"/>
          </a:xfrm>
          <a:prstGeom prst="straightConnector1">
            <a:avLst/>
          </a:prstGeom>
          <a:noFill/>
          <a:ln w="38100" cap="rnd" cmpd="sng">
            <a:solidFill>
              <a:schemeClr val="accent5"/>
            </a:solidFill>
            <a:prstDash val="solid"/>
            <a:round/>
            <a:headEnd type="none" w="med" len="med"/>
            <a:tailEnd type="none" w="med" len="med"/>
          </a:ln>
        </p:spPr>
      </p:cxnSp>
      <p:grpSp>
        <p:nvGrpSpPr>
          <p:cNvPr id="919" name="Google Shape;919;p5"/>
          <p:cNvGrpSpPr/>
          <p:nvPr/>
        </p:nvGrpSpPr>
        <p:grpSpPr>
          <a:xfrm>
            <a:off x="2119649" y="4061155"/>
            <a:ext cx="13985439" cy="1106852"/>
            <a:chOff x="167963" y="3475675"/>
            <a:chExt cx="11856086" cy="646450"/>
          </a:xfrm>
        </p:grpSpPr>
        <p:sp>
          <p:nvSpPr>
            <p:cNvPr id="920" name="Google Shape;920;p5"/>
            <p:cNvSpPr/>
            <p:nvPr/>
          </p:nvSpPr>
          <p:spPr>
            <a:xfrm>
              <a:off x="167963" y="3493625"/>
              <a:ext cx="2784300" cy="6285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21" name="Google Shape;921;p5"/>
            <p:cNvSpPr/>
            <p:nvPr/>
          </p:nvSpPr>
          <p:spPr>
            <a:xfrm>
              <a:off x="3191899" y="3475675"/>
              <a:ext cx="2784300" cy="6285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22" name="Google Shape;922;p5"/>
            <p:cNvSpPr/>
            <p:nvPr/>
          </p:nvSpPr>
          <p:spPr>
            <a:xfrm>
              <a:off x="6215813" y="3493625"/>
              <a:ext cx="2784300" cy="6285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23" name="Google Shape;923;p5"/>
            <p:cNvSpPr/>
            <p:nvPr/>
          </p:nvSpPr>
          <p:spPr>
            <a:xfrm>
              <a:off x="9239749" y="3475675"/>
              <a:ext cx="2784300" cy="628500"/>
            </a:xfrm>
            <a:prstGeom prst="rect">
              <a:avLst/>
            </a:prstGeom>
            <a:solidFill>
              <a:schemeClr val="accent4"/>
            </a:solidFill>
            <a:ln w="19050" cap="flat" cmpd="sng">
              <a:solidFill>
                <a:schemeClr val="accent4"/>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grpSp>
      <p:cxnSp>
        <p:nvCxnSpPr>
          <p:cNvPr id="924" name="Google Shape;924;p5"/>
          <p:cNvCxnSpPr>
            <a:stCxn id="925" idx="0"/>
          </p:cNvCxnSpPr>
          <p:nvPr/>
        </p:nvCxnSpPr>
        <p:spPr>
          <a:xfrm>
            <a:off x="9181102" y="2209800"/>
            <a:ext cx="0" cy="1487400"/>
          </a:xfrm>
          <a:prstGeom prst="straightConnector1">
            <a:avLst/>
          </a:prstGeom>
          <a:noFill/>
          <a:ln w="28575" cap="rnd" cmpd="sng">
            <a:solidFill>
              <a:schemeClr val="accent5"/>
            </a:solidFill>
            <a:prstDash val="solid"/>
            <a:round/>
            <a:headEnd type="none" w="med" len="med"/>
            <a:tailEnd type="none" w="med" len="med"/>
          </a:ln>
        </p:spPr>
      </p:cxnSp>
      <p:cxnSp>
        <p:nvCxnSpPr>
          <p:cNvPr id="926" name="Google Shape;926;p5"/>
          <p:cNvCxnSpPr/>
          <p:nvPr/>
        </p:nvCxnSpPr>
        <p:spPr>
          <a:xfrm rot="10800000" flipH="1">
            <a:off x="3762066" y="3669526"/>
            <a:ext cx="10702800" cy="30900"/>
          </a:xfrm>
          <a:prstGeom prst="straightConnector1">
            <a:avLst/>
          </a:prstGeom>
          <a:noFill/>
          <a:ln w="38100" cap="rnd" cmpd="sng">
            <a:solidFill>
              <a:schemeClr val="accent5"/>
            </a:solidFill>
            <a:prstDash val="solid"/>
            <a:round/>
            <a:headEnd type="none" w="med" len="med"/>
            <a:tailEnd type="none" w="med" len="med"/>
          </a:ln>
        </p:spPr>
      </p:cxnSp>
      <p:grpSp>
        <p:nvGrpSpPr>
          <p:cNvPr id="927" name="Google Shape;927;p5"/>
          <p:cNvGrpSpPr/>
          <p:nvPr/>
        </p:nvGrpSpPr>
        <p:grpSpPr>
          <a:xfrm>
            <a:off x="2181014" y="4151835"/>
            <a:ext cx="13985439" cy="1106852"/>
            <a:chOff x="167963" y="3475675"/>
            <a:chExt cx="11856086" cy="646450"/>
          </a:xfrm>
        </p:grpSpPr>
        <p:sp>
          <p:nvSpPr>
            <p:cNvPr id="928" name="Google Shape;928;p5"/>
            <p:cNvSpPr/>
            <p:nvPr/>
          </p:nvSpPr>
          <p:spPr>
            <a:xfrm>
              <a:off x="167963" y="3493625"/>
              <a:ext cx="2784300" cy="6285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29" name="Google Shape;929;p5"/>
            <p:cNvSpPr/>
            <p:nvPr/>
          </p:nvSpPr>
          <p:spPr>
            <a:xfrm>
              <a:off x="3191899" y="3475675"/>
              <a:ext cx="2784300" cy="6285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30" name="Google Shape;930;p5"/>
            <p:cNvSpPr/>
            <p:nvPr/>
          </p:nvSpPr>
          <p:spPr>
            <a:xfrm>
              <a:off x="6215813" y="3493625"/>
              <a:ext cx="2784300" cy="6285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931" name="Google Shape;931;p5"/>
            <p:cNvSpPr/>
            <p:nvPr/>
          </p:nvSpPr>
          <p:spPr>
            <a:xfrm>
              <a:off x="9239749" y="3475675"/>
              <a:ext cx="2784300" cy="6285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3800" b="1">
                <a:latin typeface="Shadows Into Light Two"/>
                <a:ea typeface="Shadows Into Light Two"/>
                <a:cs typeface="Shadows Into Light Two"/>
                <a:sym typeface="Shadows Into Light Two"/>
              </a:endParaRPr>
            </a:p>
          </p:txBody>
        </p:sp>
      </p:grpSp>
      <p:sp>
        <p:nvSpPr>
          <p:cNvPr id="932" name="Google Shape;932;p5"/>
          <p:cNvSpPr/>
          <p:nvPr/>
        </p:nvSpPr>
        <p:spPr>
          <a:xfrm>
            <a:off x="12883508" y="5890076"/>
            <a:ext cx="3284700" cy="38007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33" name="Google Shape;933;p5"/>
          <p:cNvSpPr/>
          <p:nvPr/>
        </p:nvSpPr>
        <p:spPr>
          <a:xfrm>
            <a:off x="5748523" y="5890076"/>
            <a:ext cx="3284700" cy="38007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34" name="Google Shape;934;p5"/>
          <p:cNvSpPr/>
          <p:nvPr/>
        </p:nvSpPr>
        <p:spPr>
          <a:xfrm>
            <a:off x="9316016" y="5878514"/>
            <a:ext cx="3284700" cy="38007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35" name="Google Shape;935;p5"/>
          <p:cNvSpPr/>
          <p:nvPr/>
        </p:nvSpPr>
        <p:spPr>
          <a:xfrm>
            <a:off x="2181031" y="5890076"/>
            <a:ext cx="3284700" cy="38007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25" name="Google Shape;925;p5"/>
          <p:cNvSpPr/>
          <p:nvPr/>
        </p:nvSpPr>
        <p:spPr>
          <a:xfrm>
            <a:off x="4124302" y="2209800"/>
            <a:ext cx="10113600" cy="10761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Hierarchy diagram 02">
  <p:cSld name="CUSTOM_21_2_1">
    <p:spTree>
      <p:nvGrpSpPr>
        <p:cNvPr id="1" name="Shape 936"/>
        <p:cNvGrpSpPr/>
        <p:nvPr/>
      </p:nvGrpSpPr>
      <p:grpSpPr>
        <a:xfrm>
          <a:off x="0" y="0"/>
          <a:ext cx="0" cy="0"/>
          <a:chOff x="0" y="0"/>
          <a:chExt cx="0" cy="0"/>
        </a:xfrm>
      </p:grpSpPr>
      <p:cxnSp>
        <p:nvCxnSpPr>
          <p:cNvPr id="937" name="Google Shape;937;p6"/>
          <p:cNvCxnSpPr/>
          <p:nvPr/>
        </p:nvCxnSpPr>
        <p:spPr>
          <a:xfrm rot="10800000">
            <a:off x="4083793" y="3498868"/>
            <a:ext cx="0" cy="5490900"/>
          </a:xfrm>
          <a:prstGeom prst="straightConnector1">
            <a:avLst/>
          </a:prstGeom>
          <a:noFill/>
          <a:ln w="38100" cap="rnd" cmpd="sng">
            <a:solidFill>
              <a:schemeClr val="accent5"/>
            </a:solidFill>
            <a:prstDash val="solid"/>
            <a:round/>
            <a:headEnd type="none" w="med" len="med"/>
            <a:tailEnd type="none" w="med" len="med"/>
          </a:ln>
        </p:spPr>
      </p:cxnSp>
      <p:cxnSp>
        <p:nvCxnSpPr>
          <p:cNvPr id="938" name="Google Shape;938;p6"/>
          <p:cNvCxnSpPr/>
          <p:nvPr/>
        </p:nvCxnSpPr>
        <p:spPr>
          <a:xfrm rot="10800000">
            <a:off x="13992838" y="3498868"/>
            <a:ext cx="0" cy="5490900"/>
          </a:xfrm>
          <a:prstGeom prst="straightConnector1">
            <a:avLst/>
          </a:prstGeom>
          <a:noFill/>
          <a:ln w="38100" cap="rnd" cmpd="sng">
            <a:solidFill>
              <a:schemeClr val="accent5"/>
            </a:solidFill>
            <a:prstDash val="solid"/>
            <a:round/>
            <a:headEnd type="none" w="med" len="med"/>
            <a:tailEnd type="none" w="med" len="med"/>
          </a:ln>
        </p:spPr>
      </p:cxnSp>
      <p:cxnSp>
        <p:nvCxnSpPr>
          <p:cNvPr id="939" name="Google Shape;939;p6"/>
          <p:cNvCxnSpPr/>
          <p:nvPr/>
        </p:nvCxnSpPr>
        <p:spPr>
          <a:xfrm>
            <a:off x="9069122" y="3013125"/>
            <a:ext cx="0" cy="5734500"/>
          </a:xfrm>
          <a:prstGeom prst="straightConnector1">
            <a:avLst/>
          </a:prstGeom>
          <a:noFill/>
          <a:ln w="38100" cap="rnd" cmpd="sng">
            <a:solidFill>
              <a:schemeClr val="accent5"/>
            </a:solidFill>
            <a:prstDash val="solid"/>
            <a:round/>
            <a:headEnd type="none" w="med" len="med"/>
            <a:tailEnd type="none" w="med" len="med"/>
          </a:ln>
        </p:spPr>
      </p:cxnSp>
      <p:cxnSp>
        <p:nvCxnSpPr>
          <p:cNvPr id="940" name="Google Shape;940;p6"/>
          <p:cNvCxnSpPr/>
          <p:nvPr/>
        </p:nvCxnSpPr>
        <p:spPr>
          <a:xfrm>
            <a:off x="4101249" y="3498937"/>
            <a:ext cx="9927300" cy="0"/>
          </a:xfrm>
          <a:prstGeom prst="straightConnector1">
            <a:avLst/>
          </a:prstGeom>
          <a:noFill/>
          <a:ln w="38100" cap="rnd" cmpd="sng">
            <a:solidFill>
              <a:schemeClr val="accent5"/>
            </a:solidFill>
            <a:prstDash val="solid"/>
            <a:round/>
            <a:headEnd type="none" w="med" len="med"/>
            <a:tailEnd type="none" w="med" len="med"/>
          </a:ln>
        </p:spPr>
      </p:cxnSp>
      <p:sp>
        <p:nvSpPr>
          <p:cNvPr id="941" name="Google Shape;941;p6"/>
          <p:cNvSpPr/>
          <p:nvPr/>
        </p:nvSpPr>
        <p:spPr>
          <a:xfrm>
            <a:off x="3540780" y="2198775"/>
            <a:ext cx="11022600" cy="100050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p:txBody>
      </p:sp>
      <p:sp>
        <p:nvSpPr>
          <p:cNvPr id="942" name="Google Shape;942;p6"/>
          <p:cNvSpPr/>
          <p:nvPr/>
        </p:nvSpPr>
        <p:spPr>
          <a:xfrm>
            <a:off x="6929573" y="3920855"/>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3" name="Google Shape;943;p6"/>
          <p:cNvSpPr/>
          <p:nvPr/>
        </p:nvSpPr>
        <p:spPr>
          <a:xfrm>
            <a:off x="11739495" y="3917811"/>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4" name="Google Shape;944;p6"/>
          <p:cNvSpPr/>
          <p:nvPr/>
        </p:nvSpPr>
        <p:spPr>
          <a:xfrm>
            <a:off x="2119650" y="3920855"/>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5" name="Google Shape;945;p6"/>
          <p:cNvSpPr/>
          <p:nvPr/>
        </p:nvSpPr>
        <p:spPr>
          <a:xfrm>
            <a:off x="6929573" y="5146597"/>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6" name="Google Shape;946;p6"/>
          <p:cNvSpPr/>
          <p:nvPr/>
        </p:nvSpPr>
        <p:spPr>
          <a:xfrm>
            <a:off x="11739495" y="5143554"/>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7" name="Google Shape;947;p6"/>
          <p:cNvSpPr/>
          <p:nvPr/>
        </p:nvSpPr>
        <p:spPr>
          <a:xfrm>
            <a:off x="2119650" y="5146597"/>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8" name="Google Shape;948;p6"/>
          <p:cNvSpPr/>
          <p:nvPr/>
        </p:nvSpPr>
        <p:spPr>
          <a:xfrm>
            <a:off x="6929573" y="6372340"/>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49" name="Google Shape;949;p6"/>
          <p:cNvSpPr/>
          <p:nvPr/>
        </p:nvSpPr>
        <p:spPr>
          <a:xfrm>
            <a:off x="11739495" y="6369296"/>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0" name="Google Shape;950;p6"/>
          <p:cNvSpPr/>
          <p:nvPr/>
        </p:nvSpPr>
        <p:spPr>
          <a:xfrm>
            <a:off x="2119650" y="6372340"/>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1" name="Google Shape;951;p6"/>
          <p:cNvSpPr/>
          <p:nvPr/>
        </p:nvSpPr>
        <p:spPr>
          <a:xfrm>
            <a:off x="6929573" y="7598082"/>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2" name="Google Shape;952;p6"/>
          <p:cNvSpPr/>
          <p:nvPr/>
        </p:nvSpPr>
        <p:spPr>
          <a:xfrm>
            <a:off x="11739495" y="7595039"/>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3" name="Google Shape;953;p6"/>
          <p:cNvSpPr/>
          <p:nvPr/>
        </p:nvSpPr>
        <p:spPr>
          <a:xfrm>
            <a:off x="2119650" y="7598082"/>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4" name="Google Shape;954;p6"/>
          <p:cNvSpPr/>
          <p:nvPr/>
        </p:nvSpPr>
        <p:spPr>
          <a:xfrm>
            <a:off x="6929560" y="8823800"/>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5" name="Google Shape;955;p6"/>
          <p:cNvSpPr/>
          <p:nvPr/>
        </p:nvSpPr>
        <p:spPr>
          <a:xfrm>
            <a:off x="11739495" y="8820782"/>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6" name="Google Shape;956;p6"/>
          <p:cNvSpPr/>
          <p:nvPr/>
        </p:nvSpPr>
        <p:spPr>
          <a:xfrm>
            <a:off x="2119650" y="8823825"/>
            <a:ext cx="4428900" cy="1000500"/>
          </a:xfrm>
          <a:prstGeom prst="rect">
            <a:avLst/>
          </a:prstGeom>
          <a:solidFill>
            <a:schemeClr val="l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57" name="Google Shape;957;p6"/>
          <p:cNvSpPr/>
          <p:nvPr/>
        </p:nvSpPr>
        <p:spPr>
          <a:xfrm>
            <a:off x="3615690" y="2274975"/>
            <a:ext cx="11022600" cy="10005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Bingo">
  <p:cSld name="CUSTOM_21_2_1_1">
    <p:spTree>
      <p:nvGrpSpPr>
        <p:cNvPr id="1" name="Shape 958"/>
        <p:cNvGrpSpPr/>
        <p:nvPr/>
      </p:nvGrpSpPr>
      <p:grpSpPr>
        <a:xfrm>
          <a:off x="0" y="0"/>
          <a:ext cx="0" cy="0"/>
          <a:chOff x="0" y="0"/>
          <a:chExt cx="0" cy="0"/>
        </a:xfrm>
      </p:grpSpPr>
      <p:sp>
        <p:nvSpPr>
          <p:cNvPr id="959" name="Google Shape;959;p7"/>
          <p:cNvSpPr/>
          <p:nvPr/>
        </p:nvSpPr>
        <p:spPr>
          <a:xfrm>
            <a:off x="4412532" y="2528065"/>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60" name="Google Shape;960;p7"/>
          <p:cNvSpPr/>
          <p:nvPr/>
        </p:nvSpPr>
        <p:spPr>
          <a:xfrm>
            <a:off x="4412532" y="7329889"/>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61" name="Google Shape;961;p7"/>
          <p:cNvSpPr/>
          <p:nvPr/>
        </p:nvSpPr>
        <p:spPr>
          <a:xfrm>
            <a:off x="9122818" y="2528081"/>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62" name="Google Shape;962;p7"/>
          <p:cNvSpPr/>
          <p:nvPr/>
        </p:nvSpPr>
        <p:spPr>
          <a:xfrm>
            <a:off x="9122818" y="7329905"/>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63" name="Google Shape;963;p7"/>
          <p:cNvSpPr/>
          <p:nvPr/>
        </p:nvSpPr>
        <p:spPr>
          <a:xfrm>
            <a:off x="13833104" y="2518028"/>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64" name="Google Shape;964;p7"/>
          <p:cNvSpPr/>
          <p:nvPr/>
        </p:nvSpPr>
        <p:spPr>
          <a:xfrm>
            <a:off x="13833104" y="7319852"/>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grpSp>
        <p:nvGrpSpPr>
          <p:cNvPr id="965" name="Google Shape;965;p7"/>
          <p:cNvGrpSpPr/>
          <p:nvPr/>
        </p:nvGrpSpPr>
        <p:grpSpPr>
          <a:xfrm>
            <a:off x="2057417" y="2524664"/>
            <a:ext cx="2168910" cy="2195069"/>
            <a:chOff x="818950" y="1922172"/>
            <a:chExt cx="2594700" cy="2579400"/>
          </a:xfrm>
        </p:grpSpPr>
        <p:sp>
          <p:nvSpPr>
            <p:cNvPr id="966" name="Google Shape;966;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67" name="Google Shape;967;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68" name="Google Shape;968;p7"/>
          <p:cNvGrpSpPr/>
          <p:nvPr/>
        </p:nvGrpSpPr>
        <p:grpSpPr>
          <a:xfrm>
            <a:off x="4412549" y="4928897"/>
            <a:ext cx="2168910" cy="2195069"/>
            <a:chOff x="818950" y="1922172"/>
            <a:chExt cx="2594700" cy="2579400"/>
          </a:xfrm>
        </p:grpSpPr>
        <p:sp>
          <p:nvSpPr>
            <p:cNvPr id="969" name="Google Shape;969;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70" name="Google Shape;970;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71" name="Google Shape;971;p7"/>
          <p:cNvGrpSpPr/>
          <p:nvPr/>
        </p:nvGrpSpPr>
        <p:grpSpPr>
          <a:xfrm>
            <a:off x="2057417" y="7326514"/>
            <a:ext cx="2168910" cy="2195069"/>
            <a:chOff x="818950" y="1922172"/>
            <a:chExt cx="2594700" cy="2579400"/>
          </a:xfrm>
        </p:grpSpPr>
        <p:sp>
          <p:nvSpPr>
            <p:cNvPr id="972" name="Google Shape;972;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73" name="Google Shape;973;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74" name="Google Shape;974;p7"/>
          <p:cNvGrpSpPr/>
          <p:nvPr/>
        </p:nvGrpSpPr>
        <p:grpSpPr>
          <a:xfrm>
            <a:off x="6767681" y="2514600"/>
            <a:ext cx="2168910" cy="2195069"/>
            <a:chOff x="818950" y="1922172"/>
            <a:chExt cx="2594700" cy="2579400"/>
          </a:xfrm>
        </p:grpSpPr>
        <p:sp>
          <p:nvSpPr>
            <p:cNvPr id="975" name="Google Shape;975;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76" name="Google Shape;976;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77" name="Google Shape;977;p7"/>
          <p:cNvGrpSpPr/>
          <p:nvPr/>
        </p:nvGrpSpPr>
        <p:grpSpPr>
          <a:xfrm>
            <a:off x="9122835" y="4928918"/>
            <a:ext cx="2168910" cy="2195069"/>
            <a:chOff x="818950" y="1922172"/>
            <a:chExt cx="2594700" cy="2579400"/>
          </a:xfrm>
        </p:grpSpPr>
        <p:sp>
          <p:nvSpPr>
            <p:cNvPr id="978" name="Google Shape;978;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79" name="Google Shape;979;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80" name="Google Shape;980;p7"/>
          <p:cNvGrpSpPr/>
          <p:nvPr/>
        </p:nvGrpSpPr>
        <p:grpSpPr>
          <a:xfrm>
            <a:off x="6767681" y="7316450"/>
            <a:ext cx="2168910" cy="2195069"/>
            <a:chOff x="818950" y="1922172"/>
            <a:chExt cx="2594700" cy="2579400"/>
          </a:xfrm>
        </p:grpSpPr>
        <p:sp>
          <p:nvSpPr>
            <p:cNvPr id="981" name="Google Shape;981;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82" name="Google Shape;982;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83" name="Google Shape;983;p7"/>
          <p:cNvGrpSpPr/>
          <p:nvPr/>
        </p:nvGrpSpPr>
        <p:grpSpPr>
          <a:xfrm>
            <a:off x="11477978" y="2524664"/>
            <a:ext cx="2168910" cy="2195069"/>
            <a:chOff x="818950" y="1922172"/>
            <a:chExt cx="2594700" cy="2579400"/>
          </a:xfrm>
        </p:grpSpPr>
        <p:sp>
          <p:nvSpPr>
            <p:cNvPr id="984" name="Google Shape;984;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85" name="Google Shape;985;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986" name="Google Shape;986;p7"/>
          <p:cNvGrpSpPr/>
          <p:nvPr/>
        </p:nvGrpSpPr>
        <p:grpSpPr>
          <a:xfrm>
            <a:off x="11477978" y="7326514"/>
            <a:ext cx="2168910" cy="2195069"/>
            <a:chOff x="818950" y="1922172"/>
            <a:chExt cx="2594700" cy="2579400"/>
          </a:xfrm>
        </p:grpSpPr>
        <p:sp>
          <p:nvSpPr>
            <p:cNvPr id="987" name="Google Shape;987;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88" name="Google Shape;988;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sp>
        <p:nvSpPr>
          <p:cNvPr id="989" name="Google Shape;989;p7"/>
          <p:cNvSpPr/>
          <p:nvPr/>
        </p:nvSpPr>
        <p:spPr>
          <a:xfrm>
            <a:off x="2057400" y="4925671"/>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0" name="Google Shape;990;p7"/>
          <p:cNvSpPr/>
          <p:nvPr/>
        </p:nvSpPr>
        <p:spPr>
          <a:xfrm>
            <a:off x="6767675" y="4915608"/>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1" name="Google Shape;991;p7"/>
          <p:cNvSpPr/>
          <p:nvPr/>
        </p:nvSpPr>
        <p:spPr>
          <a:xfrm>
            <a:off x="11477940" y="4925671"/>
            <a:ext cx="2168700" cy="21951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grpSp>
        <p:nvGrpSpPr>
          <p:cNvPr id="992" name="Google Shape;992;p7"/>
          <p:cNvGrpSpPr/>
          <p:nvPr/>
        </p:nvGrpSpPr>
        <p:grpSpPr>
          <a:xfrm>
            <a:off x="13833100" y="4918876"/>
            <a:ext cx="2168910" cy="2195069"/>
            <a:chOff x="818950" y="1922172"/>
            <a:chExt cx="2594700" cy="2579400"/>
          </a:xfrm>
        </p:grpSpPr>
        <p:sp>
          <p:nvSpPr>
            <p:cNvPr id="993" name="Google Shape;993;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994" name="Google Shape;994;p7"/>
            <p:cNvSpPr/>
            <p:nvPr/>
          </p:nvSpPr>
          <p:spPr>
            <a:xfrm>
              <a:off x="818950" y="1922172"/>
              <a:ext cx="2594700" cy="2579400"/>
            </a:xfrm>
            <a:prstGeom prst="rect">
              <a:avLst/>
            </a:prstGeom>
            <a:solidFill>
              <a:schemeClr val="accent4"/>
            </a:solid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sp>
        <p:nvSpPr>
          <p:cNvPr id="995" name="Google Shape;995;p7"/>
          <p:cNvSpPr/>
          <p:nvPr/>
        </p:nvSpPr>
        <p:spPr>
          <a:xfrm>
            <a:off x="4488733" y="2604265"/>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6" name="Google Shape;996;p7"/>
          <p:cNvSpPr/>
          <p:nvPr/>
        </p:nvSpPr>
        <p:spPr>
          <a:xfrm>
            <a:off x="4488733" y="7406089"/>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7" name="Google Shape;997;p7"/>
          <p:cNvSpPr/>
          <p:nvPr/>
        </p:nvSpPr>
        <p:spPr>
          <a:xfrm>
            <a:off x="9199018" y="2604281"/>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8" name="Google Shape;998;p7"/>
          <p:cNvSpPr/>
          <p:nvPr/>
        </p:nvSpPr>
        <p:spPr>
          <a:xfrm>
            <a:off x="9199018" y="7406105"/>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999" name="Google Shape;999;p7"/>
          <p:cNvSpPr/>
          <p:nvPr/>
        </p:nvSpPr>
        <p:spPr>
          <a:xfrm>
            <a:off x="13909304" y="2594228"/>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00" name="Google Shape;1000;p7"/>
          <p:cNvSpPr/>
          <p:nvPr/>
        </p:nvSpPr>
        <p:spPr>
          <a:xfrm>
            <a:off x="13909304" y="7396052"/>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grpSp>
        <p:nvGrpSpPr>
          <p:cNvPr id="1001" name="Google Shape;1001;p7"/>
          <p:cNvGrpSpPr/>
          <p:nvPr/>
        </p:nvGrpSpPr>
        <p:grpSpPr>
          <a:xfrm>
            <a:off x="2133617" y="2600864"/>
            <a:ext cx="2168910" cy="2195069"/>
            <a:chOff x="818950" y="1922172"/>
            <a:chExt cx="2594700" cy="2579400"/>
          </a:xfrm>
        </p:grpSpPr>
        <p:sp>
          <p:nvSpPr>
            <p:cNvPr id="1002" name="Google Shape;1002;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03" name="Google Shape;1003;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04" name="Google Shape;1004;p7"/>
          <p:cNvGrpSpPr/>
          <p:nvPr/>
        </p:nvGrpSpPr>
        <p:grpSpPr>
          <a:xfrm>
            <a:off x="4488749" y="5005097"/>
            <a:ext cx="2168910" cy="2195069"/>
            <a:chOff x="818950" y="1922172"/>
            <a:chExt cx="2594700" cy="2579400"/>
          </a:xfrm>
        </p:grpSpPr>
        <p:sp>
          <p:nvSpPr>
            <p:cNvPr id="1005" name="Google Shape;1005;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06" name="Google Shape;1006;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07" name="Google Shape;1007;p7"/>
          <p:cNvGrpSpPr/>
          <p:nvPr/>
        </p:nvGrpSpPr>
        <p:grpSpPr>
          <a:xfrm>
            <a:off x="2133617" y="7402714"/>
            <a:ext cx="2168910" cy="2195069"/>
            <a:chOff x="818950" y="1922172"/>
            <a:chExt cx="2594700" cy="2579400"/>
          </a:xfrm>
        </p:grpSpPr>
        <p:sp>
          <p:nvSpPr>
            <p:cNvPr id="1008" name="Google Shape;1008;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09" name="Google Shape;1009;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10" name="Google Shape;1010;p7"/>
          <p:cNvGrpSpPr/>
          <p:nvPr/>
        </p:nvGrpSpPr>
        <p:grpSpPr>
          <a:xfrm>
            <a:off x="6843882" y="2590800"/>
            <a:ext cx="2168910" cy="2195069"/>
            <a:chOff x="818950" y="1922172"/>
            <a:chExt cx="2594700" cy="2579400"/>
          </a:xfrm>
        </p:grpSpPr>
        <p:sp>
          <p:nvSpPr>
            <p:cNvPr id="1011" name="Google Shape;1011;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12" name="Google Shape;1012;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13" name="Google Shape;1013;p7"/>
          <p:cNvGrpSpPr/>
          <p:nvPr/>
        </p:nvGrpSpPr>
        <p:grpSpPr>
          <a:xfrm>
            <a:off x="9199035" y="5005118"/>
            <a:ext cx="2168910" cy="2195069"/>
            <a:chOff x="818950" y="1922172"/>
            <a:chExt cx="2594700" cy="2579400"/>
          </a:xfrm>
        </p:grpSpPr>
        <p:sp>
          <p:nvSpPr>
            <p:cNvPr id="1014" name="Google Shape;1014;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15" name="Google Shape;1015;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16" name="Google Shape;1016;p7"/>
          <p:cNvGrpSpPr/>
          <p:nvPr/>
        </p:nvGrpSpPr>
        <p:grpSpPr>
          <a:xfrm>
            <a:off x="6843882" y="7392650"/>
            <a:ext cx="2168910" cy="2195069"/>
            <a:chOff x="818950" y="1922172"/>
            <a:chExt cx="2594700" cy="2579400"/>
          </a:xfrm>
        </p:grpSpPr>
        <p:sp>
          <p:nvSpPr>
            <p:cNvPr id="1017" name="Google Shape;1017;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18" name="Google Shape;1018;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19" name="Google Shape;1019;p7"/>
          <p:cNvGrpSpPr/>
          <p:nvPr/>
        </p:nvGrpSpPr>
        <p:grpSpPr>
          <a:xfrm>
            <a:off x="11554178" y="2600864"/>
            <a:ext cx="2168910" cy="2195069"/>
            <a:chOff x="818950" y="1922172"/>
            <a:chExt cx="2594700" cy="2579400"/>
          </a:xfrm>
        </p:grpSpPr>
        <p:sp>
          <p:nvSpPr>
            <p:cNvPr id="1020" name="Google Shape;1020;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21" name="Google Shape;1021;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grpSp>
        <p:nvGrpSpPr>
          <p:cNvPr id="1022" name="Google Shape;1022;p7"/>
          <p:cNvGrpSpPr/>
          <p:nvPr/>
        </p:nvGrpSpPr>
        <p:grpSpPr>
          <a:xfrm>
            <a:off x="11554178" y="7402714"/>
            <a:ext cx="2168910" cy="2195069"/>
            <a:chOff x="818950" y="1922172"/>
            <a:chExt cx="2594700" cy="2579400"/>
          </a:xfrm>
        </p:grpSpPr>
        <p:sp>
          <p:nvSpPr>
            <p:cNvPr id="1023" name="Google Shape;1023;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24" name="Google Shape;1024;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sp>
        <p:nvSpPr>
          <p:cNvPr id="1025" name="Google Shape;1025;p7"/>
          <p:cNvSpPr/>
          <p:nvPr/>
        </p:nvSpPr>
        <p:spPr>
          <a:xfrm>
            <a:off x="2133600" y="5001871"/>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26" name="Google Shape;1026;p7"/>
          <p:cNvSpPr/>
          <p:nvPr/>
        </p:nvSpPr>
        <p:spPr>
          <a:xfrm>
            <a:off x="6843876" y="4991808"/>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27" name="Google Shape;1027;p7"/>
          <p:cNvSpPr/>
          <p:nvPr/>
        </p:nvSpPr>
        <p:spPr>
          <a:xfrm>
            <a:off x="11554140" y="5001871"/>
            <a:ext cx="2168700" cy="21951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grpSp>
        <p:nvGrpSpPr>
          <p:cNvPr id="1028" name="Google Shape;1028;p7"/>
          <p:cNvGrpSpPr/>
          <p:nvPr/>
        </p:nvGrpSpPr>
        <p:grpSpPr>
          <a:xfrm>
            <a:off x="13909300" y="4995076"/>
            <a:ext cx="2168910" cy="2195069"/>
            <a:chOff x="818950" y="1922172"/>
            <a:chExt cx="2594700" cy="2579400"/>
          </a:xfrm>
        </p:grpSpPr>
        <p:sp>
          <p:nvSpPr>
            <p:cNvPr id="1029" name="Google Shape;1029;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endParaRPr sz="2700">
                <a:latin typeface="Questrial"/>
                <a:ea typeface="Questrial"/>
                <a:cs typeface="Questrial"/>
                <a:sym typeface="Questrial"/>
              </a:endParaRPr>
            </a:p>
          </p:txBody>
        </p:sp>
        <p:sp>
          <p:nvSpPr>
            <p:cNvPr id="1030" name="Google Shape;1030;p7"/>
            <p:cNvSpPr/>
            <p:nvPr/>
          </p:nvSpPr>
          <p:spPr>
            <a:xfrm>
              <a:off x="818950" y="1922172"/>
              <a:ext cx="2594700" cy="2579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280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 Cause and Effect">
  <p:cSld name="CUSTOM_21_2_1_1_1">
    <p:spTree>
      <p:nvGrpSpPr>
        <p:cNvPr id="1" name="Shape 1031"/>
        <p:cNvGrpSpPr/>
        <p:nvPr/>
      </p:nvGrpSpPr>
      <p:grpSpPr>
        <a:xfrm>
          <a:off x="0" y="0"/>
          <a:ext cx="0" cy="0"/>
          <a:chOff x="0" y="0"/>
          <a:chExt cx="0" cy="0"/>
        </a:xfrm>
      </p:grpSpPr>
      <p:sp>
        <p:nvSpPr>
          <p:cNvPr id="1032" name="Google Shape;1032;p8"/>
          <p:cNvSpPr/>
          <p:nvPr/>
        </p:nvSpPr>
        <p:spPr>
          <a:xfrm>
            <a:off x="2119650" y="2283414"/>
            <a:ext cx="5190000" cy="784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33" name="Google Shape;1033;p8"/>
          <p:cNvSpPr/>
          <p:nvPr/>
        </p:nvSpPr>
        <p:spPr>
          <a:xfrm>
            <a:off x="7988136" y="2283415"/>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34" name="Google Shape;1034;p8"/>
          <p:cNvSpPr/>
          <p:nvPr/>
        </p:nvSpPr>
        <p:spPr>
          <a:xfrm>
            <a:off x="7988136" y="4999251"/>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35" name="Google Shape;1035;p8"/>
          <p:cNvSpPr/>
          <p:nvPr/>
        </p:nvSpPr>
        <p:spPr>
          <a:xfrm>
            <a:off x="7988136" y="7715086"/>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36" name="Google Shape;1036;p8"/>
          <p:cNvSpPr/>
          <p:nvPr/>
        </p:nvSpPr>
        <p:spPr>
          <a:xfrm>
            <a:off x="2043325" y="2209800"/>
            <a:ext cx="5190000" cy="83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7911685" y="2216152"/>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7911685" y="4931988"/>
            <a:ext cx="8194200" cy="83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7911685" y="7647823"/>
            <a:ext cx="8194200" cy="83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7450667" y="2576777"/>
            <a:ext cx="233100" cy="7059600"/>
          </a:xfrm>
          <a:prstGeom prst="leftBrace">
            <a:avLst>
              <a:gd name="adj1" fmla="val 50000"/>
              <a:gd name="adj2" fmla="val 50000"/>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Collecting Evidence">
  <p:cSld name="CUSTOM_21_2_1_1_1_1">
    <p:spTree>
      <p:nvGrpSpPr>
        <p:cNvPr id="1" name="Shape 1041"/>
        <p:cNvGrpSpPr/>
        <p:nvPr/>
      </p:nvGrpSpPr>
      <p:grpSpPr>
        <a:xfrm>
          <a:off x="0" y="0"/>
          <a:ext cx="0" cy="0"/>
          <a:chOff x="0" y="0"/>
          <a:chExt cx="0" cy="0"/>
        </a:xfrm>
      </p:grpSpPr>
      <p:sp>
        <p:nvSpPr>
          <p:cNvPr id="1042" name="Google Shape;1042;p9"/>
          <p:cNvSpPr/>
          <p:nvPr/>
        </p:nvSpPr>
        <p:spPr>
          <a:xfrm flipH="1">
            <a:off x="10871105" y="2209800"/>
            <a:ext cx="5190000" cy="83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flipH="1">
            <a:off x="1998545" y="2216152"/>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flipH="1">
            <a:off x="1998545" y="4931988"/>
            <a:ext cx="8194200" cy="83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flipH="1">
            <a:off x="1998545" y="7647823"/>
            <a:ext cx="8194200" cy="83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flipH="1">
            <a:off x="10947180" y="2283414"/>
            <a:ext cx="5190000" cy="78474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47" name="Google Shape;1047;p9"/>
          <p:cNvSpPr/>
          <p:nvPr/>
        </p:nvSpPr>
        <p:spPr>
          <a:xfrm flipH="1">
            <a:off x="2074495" y="2283415"/>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48" name="Google Shape;1048;p9"/>
          <p:cNvSpPr/>
          <p:nvPr/>
        </p:nvSpPr>
        <p:spPr>
          <a:xfrm flipH="1">
            <a:off x="2074495" y="4999251"/>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49" name="Google Shape;1049;p9"/>
          <p:cNvSpPr/>
          <p:nvPr/>
        </p:nvSpPr>
        <p:spPr>
          <a:xfrm flipH="1">
            <a:off x="2074495" y="7715086"/>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50" name="Google Shape;1050;p9"/>
          <p:cNvSpPr/>
          <p:nvPr/>
        </p:nvSpPr>
        <p:spPr>
          <a:xfrm flipH="1">
            <a:off x="10573064" y="2576777"/>
            <a:ext cx="233100" cy="7059600"/>
          </a:xfrm>
          <a:prstGeom prst="leftBrace">
            <a:avLst>
              <a:gd name="adj1" fmla="val 50000"/>
              <a:gd name="adj2" fmla="val 50000"/>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Parts of a story">
  <p:cSld name="CUSTOM_21_2_1_1_1_1_1">
    <p:spTree>
      <p:nvGrpSpPr>
        <p:cNvPr id="1" name="Shape 1051"/>
        <p:cNvGrpSpPr/>
        <p:nvPr/>
      </p:nvGrpSpPr>
      <p:grpSpPr>
        <a:xfrm>
          <a:off x="0" y="0"/>
          <a:ext cx="0" cy="0"/>
          <a:chOff x="0" y="0"/>
          <a:chExt cx="0" cy="0"/>
        </a:xfrm>
      </p:grpSpPr>
      <p:sp>
        <p:nvSpPr>
          <p:cNvPr id="1052" name="Google Shape;1052;p10"/>
          <p:cNvSpPr/>
          <p:nvPr/>
        </p:nvSpPr>
        <p:spPr>
          <a:xfrm>
            <a:off x="1981200" y="2224875"/>
            <a:ext cx="13968600" cy="771000"/>
          </a:xfrm>
          <a:prstGeom prst="rect">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0"/>
          <p:cNvSpPr/>
          <p:nvPr/>
        </p:nvSpPr>
        <p:spPr>
          <a:xfrm>
            <a:off x="1981200" y="7485325"/>
            <a:ext cx="13968600" cy="7710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0"/>
          <p:cNvSpPr/>
          <p:nvPr/>
        </p:nvSpPr>
        <p:spPr>
          <a:xfrm>
            <a:off x="1981200" y="4855100"/>
            <a:ext cx="13968600" cy="7710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0"/>
          <p:cNvSpPr/>
          <p:nvPr/>
        </p:nvSpPr>
        <p:spPr>
          <a:xfrm>
            <a:off x="2083350" y="4931350"/>
            <a:ext cx="14045100" cy="2490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56" name="Google Shape;1056;p10"/>
          <p:cNvSpPr/>
          <p:nvPr/>
        </p:nvSpPr>
        <p:spPr>
          <a:xfrm>
            <a:off x="2083350" y="2301125"/>
            <a:ext cx="14045100" cy="2490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1057" name="Google Shape;1057;p10"/>
          <p:cNvSpPr/>
          <p:nvPr/>
        </p:nvSpPr>
        <p:spPr>
          <a:xfrm>
            <a:off x="2083350" y="7561525"/>
            <a:ext cx="14045100" cy="2490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22"/>
          <p:cNvSpPr/>
          <p:nvPr/>
        </p:nvSpPr>
        <p:spPr>
          <a:xfrm>
            <a:off x="2506375" y="675625"/>
            <a:ext cx="13316425" cy="9132025"/>
          </a:xfrm>
          <a:prstGeom prst="flowChartPunchedTap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txBox="1"/>
          <p:nvPr/>
        </p:nvSpPr>
        <p:spPr>
          <a:xfrm>
            <a:off x="3617550" y="4867675"/>
            <a:ext cx="11052900" cy="13545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endParaRPr sz="7000">
              <a:solidFill>
                <a:schemeClr val="dk1"/>
              </a:solidFill>
              <a:latin typeface="Just Another Hand"/>
              <a:ea typeface="Just Another Hand"/>
              <a:cs typeface="Just Another Hand"/>
              <a:sym typeface="Just Another Hand"/>
            </a:endParaRPr>
          </a:p>
        </p:txBody>
      </p:sp>
      <p:sp>
        <p:nvSpPr>
          <p:cNvPr id="1285" name="Google Shape;1285;p22"/>
          <p:cNvSpPr txBox="1"/>
          <p:nvPr/>
        </p:nvSpPr>
        <p:spPr>
          <a:xfrm>
            <a:off x="1734600" y="3986100"/>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20000">
                <a:solidFill>
                  <a:schemeClr val="accent5"/>
                </a:solidFill>
                <a:latin typeface="Caveat Brush"/>
                <a:ea typeface="Caveat Brush"/>
                <a:cs typeface="Caveat Brush"/>
                <a:sym typeface="Caveat Brush"/>
              </a:rPr>
              <a:t>Back to School Night!</a:t>
            </a:r>
            <a:endParaRPr sz="20000">
              <a:solidFill>
                <a:schemeClr val="accent5"/>
              </a:solidFill>
              <a:latin typeface="Caveat Brush"/>
              <a:ea typeface="Caveat Brush"/>
              <a:cs typeface="Caveat Brush"/>
              <a:sym typeface="Caveat Brush"/>
            </a:endParaRPr>
          </a:p>
        </p:txBody>
      </p:sp>
      <p:sp>
        <p:nvSpPr>
          <p:cNvPr id="1286" name="Google Shape;1286;p22"/>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1"/>
          <p:cNvSpPr/>
          <p:nvPr/>
        </p:nvSpPr>
        <p:spPr>
          <a:xfrm>
            <a:off x="9465775" y="1554150"/>
            <a:ext cx="6671400" cy="66057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1"/>
          <p:cNvSpPr/>
          <p:nvPr/>
        </p:nvSpPr>
        <p:spPr>
          <a:xfrm>
            <a:off x="1774775" y="1554150"/>
            <a:ext cx="6671400" cy="66057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1"/>
          <p:cNvSpPr txBox="1"/>
          <p:nvPr/>
        </p:nvSpPr>
        <p:spPr>
          <a:xfrm>
            <a:off x="1944200" y="1840650"/>
            <a:ext cx="6671400" cy="6605700"/>
          </a:xfrm>
          <a:prstGeom prst="rect">
            <a:avLst/>
          </a:prstGeom>
          <a:noFill/>
          <a:ln>
            <a:noFill/>
          </a:ln>
        </p:spPr>
        <p:txBody>
          <a:bodyPr spcFirstLastPara="1" wrap="square" lIns="91425" tIns="91425" rIns="91425" bIns="91425" anchor="t" anchorCtr="0">
            <a:noAutofit/>
          </a:bodyPr>
          <a:lstStyle/>
          <a:p>
            <a:pPr marL="2286000" lvl="0" indent="457200" algn="l" rtl="0">
              <a:spcBef>
                <a:spcPts val="0"/>
              </a:spcBef>
              <a:spcAft>
                <a:spcPts val="0"/>
              </a:spcAft>
              <a:buNone/>
            </a:pPr>
            <a:r>
              <a:rPr lang="en" sz="3300" b="1" u="sng">
                <a:latin typeface="Comic Sans MS"/>
                <a:ea typeface="Comic Sans MS"/>
                <a:cs typeface="Comic Sans MS"/>
                <a:sym typeface="Comic Sans MS"/>
              </a:rPr>
              <a:t>ELA</a:t>
            </a:r>
            <a:endParaRPr sz="3300" b="1" u="sng">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Refer to details in a text</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Compare and contrast point-of-views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Compare and contrast firsthand and secondhand accounts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Interpret information from charts, graphs, and timelines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Paraphrase information from a text</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Determine the meaning of unknown or multi-meaning words</a:t>
            </a:r>
            <a:endParaRPr sz="3000">
              <a:latin typeface="Comic Sans MS"/>
              <a:ea typeface="Comic Sans MS"/>
              <a:cs typeface="Comic Sans MS"/>
              <a:sym typeface="Comic Sans MS"/>
            </a:endParaRPr>
          </a:p>
        </p:txBody>
      </p:sp>
      <p:sp>
        <p:nvSpPr>
          <p:cNvPr id="1388" name="Google Shape;1388;p31"/>
          <p:cNvSpPr txBox="1"/>
          <p:nvPr/>
        </p:nvSpPr>
        <p:spPr>
          <a:xfrm>
            <a:off x="9668175" y="1840650"/>
            <a:ext cx="6782700" cy="6605700"/>
          </a:xfrm>
          <a:prstGeom prst="rect">
            <a:avLst/>
          </a:prstGeom>
          <a:noFill/>
          <a:ln>
            <a:noFill/>
          </a:ln>
        </p:spPr>
        <p:txBody>
          <a:bodyPr spcFirstLastPara="1" wrap="square" lIns="91425" tIns="91425" rIns="91425" bIns="91425" anchor="t" anchorCtr="0">
            <a:noAutofit/>
          </a:bodyPr>
          <a:lstStyle/>
          <a:p>
            <a:pPr marL="1828800" lvl="0" indent="457200" algn="l" rtl="0">
              <a:spcBef>
                <a:spcPts val="0"/>
              </a:spcBef>
              <a:spcAft>
                <a:spcPts val="0"/>
              </a:spcAft>
              <a:buNone/>
            </a:pPr>
            <a:r>
              <a:rPr lang="en" sz="3300" b="1" u="sng">
                <a:latin typeface="Comic Sans MS"/>
                <a:ea typeface="Comic Sans MS"/>
                <a:cs typeface="Comic Sans MS"/>
                <a:sym typeface="Comic Sans MS"/>
              </a:rPr>
              <a:t>Writing</a:t>
            </a:r>
            <a:endParaRPr sz="3300" b="1" u="sng">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Write an informative essay</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Write an opinionated essay</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Write a narrative essay</a:t>
            </a:r>
            <a:endParaRPr sz="3000">
              <a:latin typeface="Comic Sans MS"/>
              <a:ea typeface="Comic Sans MS"/>
              <a:cs typeface="Comic Sans MS"/>
              <a:sym typeface="Comic Sans MS"/>
            </a:endParaRPr>
          </a:p>
          <a:p>
            <a:pPr marL="0" lvl="0" indent="0" algn="l" rtl="0">
              <a:spcBef>
                <a:spcPts val="0"/>
              </a:spcBef>
              <a:spcAft>
                <a:spcPts val="0"/>
              </a:spcAft>
              <a:buNone/>
            </a:pPr>
            <a:endParaRPr sz="3000">
              <a:latin typeface="Comic Sans MS"/>
              <a:ea typeface="Comic Sans MS"/>
              <a:cs typeface="Comic Sans MS"/>
              <a:sym typeface="Comic Sans MS"/>
            </a:endParaRPr>
          </a:p>
          <a:p>
            <a:pPr marL="0" lvl="0" indent="0" algn="l" rtl="0">
              <a:spcBef>
                <a:spcPts val="0"/>
              </a:spcBef>
              <a:spcAft>
                <a:spcPts val="0"/>
              </a:spcAft>
              <a:buNone/>
            </a:pPr>
            <a:r>
              <a:rPr lang="en" sz="3000">
                <a:latin typeface="Comic Sans MS"/>
                <a:ea typeface="Comic Sans MS"/>
                <a:cs typeface="Comic Sans MS"/>
                <a:sym typeface="Comic Sans MS"/>
              </a:rPr>
              <a:t>*Essays will include:</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5 paragraphs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Transitional phrases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Quotes and evidence</a:t>
            </a:r>
            <a:endParaRPr sz="3000">
              <a:latin typeface="Comic Sans MS"/>
              <a:ea typeface="Comic Sans MS"/>
              <a:cs typeface="Comic Sans MS"/>
              <a:sym typeface="Comic Sans MS"/>
            </a:endParaRPr>
          </a:p>
        </p:txBody>
      </p:sp>
      <p:sp>
        <p:nvSpPr>
          <p:cNvPr id="1389" name="Google Shape;1389;p31"/>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32"/>
          <p:cNvSpPr/>
          <p:nvPr/>
        </p:nvSpPr>
        <p:spPr>
          <a:xfrm>
            <a:off x="797350" y="1913100"/>
            <a:ext cx="10174200" cy="6758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txBox="1"/>
          <p:nvPr/>
        </p:nvSpPr>
        <p:spPr>
          <a:xfrm>
            <a:off x="1249750" y="1913100"/>
            <a:ext cx="9721800" cy="64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b="1" u="sng">
                <a:latin typeface="Comic Sans MS"/>
                <a:ea typeface="Comic Sans MS"/>
                <a:cs typeface="Comic Sans MS"/>
                <a:sym typeface="Comic Sans MS"/>
              </a:rPr>
              <a:t>Math</a:t>
            </a:r>
            <a:endParaRPr sz="3100" b="1" u="sng">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Recognize place values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Round whole-digit numbers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Write numbers in standard, expanded, and written form</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Compare numbers and fractions using &gt;, &lt;, =</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Fluently add and subtract whole numbers, fractions, mixed fractions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Multilply four-digit numbers by one-digit number and two two-digit numbers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Find quotients and remainders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Multiply and divide fractions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Rewrite fractions and decimals as each other</a:t>
            </a:r>
            <a:endParaRPr sz="3100">
              <a:latin typeface="Comic Sans MS"/>
              <a:ea typeface="Comic Sans MS"/>
              <a:cs typeface="Comic Sans MS"/>
              <a:sym typeface="Comic Sans MS"/>
            </a:endParaRPr>
          </a:p>
        </p:txBody>
      </p:sp>
      <p:pic>
        <p:nvPicPr>
          <p:cNvPr id="1396" name="Google Shape;1396;p32"/>
          <p:cNvPicPr preferRelativeResize="0"/>
          <p:nvPr/>
        </p:nvPicPr>
        <p:blipFill>
          <a:blip r:embed="rId3">
            <a:alphaModFix/>
          </a:blip>
          <a:stretch>
            <a:fillRect/>
          </a:stretch>
        </p:blipFill>
        <p:spPr>
          <a:xfrm>
            <a:off x="12447912" y="1533623"/>
            <a:ext cx="3195875" cy="4147125"/>
          </a:xfrm>
          <a:prstGeom prst="rect">
            <a:avLst/>
          </a:prstGeom>
          <a:noFill/>
          <a:ln>
            <a:noFill/>
          </a:ln>
        </p:spPr>
      </p:pic>
      <p:pic>
        <p:nvPicPr>
          <p:cNvPr id="1397" name="Google Shape;1397;p32"/>
          <p:cNvPicPr preferRelativeResize="0"/>
          <p:nvPr/>
        </p:nvPicPr>
        <p:blipFill>
          <a:blip r:embed="rId4">
            <a:alphaModFix/>
          </a:blip>
          <a:stretch>
            <a:fillRect/>
          </a:stretch>
        </p:blipFill>
        <p:spPr>
          <a:xfrm>
            <a:off x="11762975" y="6006178"/>
            <a:ext cx="4060825" cy="2812479"/>
          </a:xfrm>
          <a:prstGeom prst="rect">
            <a:avLst/>
          </a:prstGeom>
          <a:noFill/>
          <a:ln>
            <a:noFill/>
          </a:ln>
        </p:spPr>
      </p:pic>
      <p:sp>
        <p:nvSpPr>
          <p:cNvPr id="1398" name="Google Shape;1398;p32"/>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33"/>
          <p:cNvSpPr/>
          <p:nvPr/>
        </p:nvSpPr>
        <p:spPr>
          <a:xfrm>
            <a:off x="4436400" y="3138400"/>
            <a:ext cx="9415200" cy="56667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3"/>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txBox="1"/>
          <p:nvPr/>
        </p:nvSpPr>
        <p:spPr>
          <a:xfrm>
            <a:off x="2119650" y="1384425"/>
            <a:ext cx="14048700" cy="16287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Homework</a:t>
            </a:r>
            <a:endParaRPr sz="10000">
              <a:solidFill>
                <a:schemeClr val="accent5"/>
              </a:solidFill>
              <a:latin typeface="Caveat Brush"/>
              <a:ea typeface="Caveat Brush"/>
              <a:cs typeface="Caveat Brush"/>
              <a:sym typeface="Caveat Brush"/>
            </a:endParaRPr>
          </a:p>
        </p:txBody>
      </p:sp>
      <p:sp>
        <p:nvSpPr>
          <p:cNvPr id="1406" name="Google Shape;1406;p33"/>
          <p:cNvSpPr txBox="1"/>
          <p:nvPr/>
        </p:nvSpPr>
        <p:spPr>
          <a:xfrm>
            <a:off x="4662500" y="3801400"/>
            <a:ext cx="9556500" cy="43407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Students will have 1 hour of homework per day</a:t>
            </a:r>
            <a:endParaRPr sz="2700">
              <a:latin typeface="Comic Sans MS"/>
              <a:ea typeface="Comic Sans MS"/>
              <a:cs typeface="Comic Sans MS"/>
              <a:sym typeface="Comic Sans MS"/>
            </a:endParaRPr>
          </a:p>
          <a:p>
            <a:pPr marL="2743200" lvl="5"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30 min- Reading and Log</a:t>
            </a:r>
            <a:endParaRPr sz="2700">
              <a:latin typeface="Comic Sans MS"/>
              <a:ea typeface="Comic Sans MS"/>
              <a:cs typeface="Comic Sans MS"/>
              <a:sym typeface="Comic Sans MS"/>
            </a:endParaRPr>
          </a:p>
          <a:p>
            <a:pPr marL="2743200" lvl="5"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15 min- Math Practice Side</a:t>
            </a:r>
            <a:endParaRPr sz="2700">
              <a:latin typeface="Comic Sans MS"/>
              <a:ea typeface="Comic Sans MS"/>
              <a:cs typeface="Comic Sans MS"/>
              <a:sym typeface="Comic Sans MS"/>
            </a:endParaRPr>
          </a:p>
          <a:p>
            <a:pPr marL="2743200" lvl="5"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15 min- Homework Packet (due Fridays)</a:t>
            </a:r>
            <a:endParaRPr sz="2700">
              <a:latin typeface="Comic Sans MS"/>
              <a:ea typeface="Comic Sans MS"/>
              <a:cs typeface="Comic Sans MS"/>
              <a:sym typeface="Comic Sans MS"/>
            </a:endParaRPr>
          </a:p>
          <a:p>
            <a:pPr marL="457200" lvl="0"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Additional: Practice math facts*</a:t>
            </a:r>
            <a:endParaRPr sz="2700">
              <a:latin typeface="Comic Sans MS"/>
              <a:ea typeface="Comic Sans MS"/>
              <a:cs typeface="Comic Sans MS"/>
              <a:sym typeface="Comic Sans MS"/>
            </a:endParaRPr>
          </a:p>
          <a:p>
            <a:pPr marL="1371600" lvl="2"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Students who pass all of their math facts in under 5 minutes will get a pizza party!</a:t>
            </a:r>
            <a:endParaRPr sz="2700">
              <a:latin typeface="Comic Sans MS"/>
              <a:ea typeface="Comic Sans MS"/>
              <a:cs typeface="Comic Sans MS"/>
              <a:sym typeface="Comic Sans MS"/>
            </a:endParaRPr>
          </a:p>
          <a:p>
            <a:pPr marL="457200" lvl="0"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No homework on the weekends </a:t>
            </a:r>
            <a:endParaRPr sz="2700">
              <a:latin typeface="Comic Sans MS"/>
              <a:ea typeface="Comic Sans MS"/>
              <a:cs typeface="Comic Sans MS"/>
              <a:sym typeface="Comic Sans MS"/>
            </a:endParaRPr>
          </a:p>
          <a:p>
            <a:pPr marL="1371600" lvl="2" indent="-400050" algn="l" rtl="0">
              <a:spcBef>
                <a:spcPts val="0"/>
              </a:spcBef>
              <a:spcAft>
                <a:spcPts val="0"/>
              </a:spcAft>
              <a:buSzPts val="2700"/>
              <a:buFont typeface="Comic Sans MS"/>
              <a:buChar char="■"/>
            </a:pPr>
            <a:r>
              <a:rPr lang="en" sz="2700">
                <a:latin typeface="Comic Sans MS"/>
                <a:ea typeface="Comic Sans MS"/>
                <a:cs typeface="Comic Sans MS"/>
                <a:sym typeface="Comic Sans MS"/>
              </a:rPr>
              <a:t>If daily homework is not completed, then the weekend will be used to catch up</a:t>
            </a:r>
            <a:endParaRPr sz="2700">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34"/>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txBox="1"/>
          <p:nvPr/>
        </p:nvSpPr>
        <p:spPr>
          <a:xfrm>
            <a:off x="1995525" y="1384425"/>
            <a:ext cx="14048700" cy="16287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A.R. </a:t>
            </a:r>
            <a:endParaRPr sz="10000">
              <a:solidFill>
                <a:schemeClr val="accent5"/>
              </a:solidFill>
              <a:latin typeface="Caveat Brush"/>
              <a:ea typeface="Caveat Brush"/>
              <a:cs typeface="Caveat Brush"/>
              <a:sym typeface="Caveat Brush"/>
            </a:endParaRPr>
          </a:p>
        </p:txBody>
      </p:sp>
      <p:sp>
        <p:nvSpPr>
          <p:cNvPr id="1413" name="Google Shape;1413;p34"/>
          <p:cNvSpPr txBox="1"/>
          <p:nvPr/>
        </p:nvSpPr>
        <p:spPr>
          <a:xfrm>
            <a:off x="3414675" y="4252250"/>
            <a:ext cx="112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14" name="Google Shape;1414;p34"/>
          <p:cNvSpPr/>
          <p:nvPr/>
        </p:nvSpPr>
        <p:spPr>
          <a:xfrm>
            <a:off x="2217650" y="3145525"/>
            <a:ext cx="13744800" cy="5544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txBox="1"/>
          <p:nvPr/>
        </p:nvSpPr>
        <p:spPr>
          <a:xfrm>
            <a:off x="2466525" y="3251000"/>
            <a:ext cx="13106700" cy="5695200"/>
          </a:xfrm>
          <a:prstGeom prst="rect">
            <a:avLst/>
          </a:prstGeom>
          <a:noFill/>
          <a:ln>
            <a:noFill/>
          </a:ln>
        </p:spPr>
        <p:txBody>
          <a:bodyPr spcFirstLastPara="1" wrap="square" lIns="91425" tIns="91425" rIns="91425" bIns="91425" anchor="t" anchorCtr="0">
            <a:spAutoFit/>
          </a:bodyPr>
          <a:lstStyle/>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Students have their Accelerated Reader (A.R.) levels after taking the S.T.A.R. test</a:t>
            </a:r>
            <a:endParaRPr sz="3000">
              <a:latin typeface="Comic Sans MS"/>
              <a:ea typeface="Comic Sans MS"/>
              <a:cs typeface="Comic Sans MS"/>
              <a:sym typeface="Comic Sans MS"/>
            </a:endParaRPr>
          </a:p>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Each student will have an individual AR goal (based on their reading level) to reach by the end of each trimester. If their goal is not reached, it will affect their trimester homework grade.</a:t>
            </a:r>
            <a:endParaRPr sz="3000">
              <a:latin typeface="Comic Sans MS"/>
              <a:ea typeface="Comic Sans MS"/>
              <a:cs typeface="Comic Sans MS"/>
              <a:sym typeface="Comic Sans MS"/>
            </a:endParaRPr>
          </a:p>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Students will receive medals at awards assemblies for high-achieving A.R. points:</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Bronze- 40pts</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Silver- 60pts</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Gold- 80pts</a:t>
            </a:r>
            <a:endParaRPr sz="3000">
              <a:latin typeface="Comic Sans MS"/>
              <a:ea typeface="Comic Sans MS"/>
              <a:cs typeface="Comic Sans MS"/>
              <a:sym typeface="Comic Sans MS"/>
            </a:endParaRPr>
          </a:p>
          <a:p>
            <a:pPr marL="457200" lvl="0" indent="0" algn="l" rtl="0">
              <a:spcBef>
                <a:spcPts val="0"/>
              </a:spcBef>
              <a:spcAft>
                <a:spcPts val="0"/>
              </a:spcAft>
              <a:buNone/>
            </a:pPr>
            <a:r>
              <a:rPr lang="en" sz="3000">
                <a:latin typeface="Comic Sans MS"/>
                <a:ea typeface="Comic Sans MS"/>
                <a:cs typeface="Comic Sans MS"/>
                <a:sym typeface="Comic Sans MS"/>
              </a:rPr>
              <a:t>*Always check if a book has an A.R. test before reading the book</a:t>
            </a:r>
            <a:endParaRPr sz="3000">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35"/>
          <p:cNvSpPr/>
          <p:nvPr/>
        </p:nvSpPr>
        <p:spPr>
          <a:xfrm>
            <a:off x="2462775" y="3530700"/>
            <a:ext cx="13447200" cy="47511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txBox="1"/>
          <p:nvPr/>
        </p:nvSpPr>
        <p:spPr>
          <a:xfrm>
            <a:off x="2119650" y="1384425"/>
            <a:ext cx="14048700" cy="16287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1"/>
                </a:solidFill>
                <a:latin typeface="Caveat Brush"/>
                <a:ea typeface="Caveat Brush"/>
                <a:cs typeface="Caveat Brush"/>
                <a:sym typeface="Caveat Brush"/>
              </a:rPr>
              <a:t>Contact Info.</a:t>
            </a:r>
            <a:endParaRPr sz="10000">
              <a:solidFill>
                <a:schemeClr val="accent1"/>
              </a:solidFill>
              <a:latin typeface="Caveat Brush"/>
              <a:ea typeface="Caveat Brush"/>
              <a:cs typeface="Caveat Brush"/>
              <a:sym typeface="Caveat Brush"/>
            </a:endParaRPr>
          </a:p>
        </p:txBody>
      </p:sp>
      <p:sp>
        <p:nvSpPr>
          <p:cNvPr id="1422" name="Google Shape;1422;p35"/>
          <p:cNvSpPr txBox="1"/>
          <p:nvPr/>
        </p:nvSpPr>
        <p:spPr>
          <a:xfrm>
            <a:off x="2920450" y="3947850"/>
            <a:ext cx="12750000" cy="403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b="1" u="sng">
                <a:latin typeface="Comic Sans MS"/>
                <a:ea typeface="Comic Sans MS"/>
                <a:cs typeface="Comic Sans MS"/>
                <a:sym typeface="Comic Sans MS"/>
              </a:rPr>
              <a:t>Email:</a:t>
            </a:r>
            <a:r>
              <a:rPr lang="en" sz="5000">
                <a:latin typeface="Comic Sans MS"/>
                <a:ea typeface="Comic Sans MS"/>
                <a:cs typeface="Comic Sans MS"/>
                <a:sym typeface="Comic Sans MS"/>
              </a:rPr>
              <a:t> alyssa_gonzales@chino.k12.ca.us</a:t>
            </a:r>
            <a:endParaRPr sz="5000">
              <a:latin typeface="Comic Sans MS"/>
              <a:ea typeface="Comic Sans MS"/>
              <a:cs typeface="Comic Sans MS"/>
              <a:sym typeface="Comic Sans MS"/>
            </a:endParaRPr>
          </a:p>
          <a:p>
            <a:pPr marL="0" lvl="0" indent="0" algn="ctr" rtl="0">
              <a:spcBef>
                <a:spcPts val="0"/>
              </a:spcBef>
              <a:spcAft>
                <a:spcPts val="0"/>
              </a:spcAft>
              <a:buNone/>
            </a:pPr>
            <a:endParaRPr sz="5000">
              <a:latin typeface="Comic Sans MS"/>
              <a:ea typeface="Comic Sans MS"/>
              <a:cs typeface="Comic Sans MS"/>
              <a:sym typeface="Comic Sans MS"/>
            </a:endParaRPr>
          </a:p>
          <a:p>
            <a:pPr marL="0" lvl="0" indent="0" algn="ctr" rtl="0">
              <a:spcBef>
                <a:spcPts val="0"/>
              </a:spcBef>
              <a:spcAft>
                <a:spcPts val="0"/>
              </a:spcAft>
              <a:buNone/>
            </a:pPr>
            <a:r>
              <a:rPr lang="en" sz="5000" b="1" u="sng">
                <a:latin typeface="Comic Sans MS"/>
                <a:ea typeface="Comic Sans MS"/>
                <a:cs typeface="Comic Sans MS"/>
                <a:sym typeface="Comic Sans MS"/>
              </a:rPr>
              <a:t>Phone:</a:t>
            </a:r>
            <a:r>
              <a:rPr lang="en" sz="5000">
                <a:latin typeface="Comic Sans MS"/>
                <a:ea typeface="Comic Sans MS"/>
                <a:cs typeface="Comic Sans MS"/>
                <a:sym typeface="Comic Sans MS"/>
              </a:rPr>
              <a:t> EXT. 6722</a:t>
            </a:r>
            <a:endParaRPr sz="5000">
              <a:latin typeface="Comic Sans MS"/>
              <a:ea typeface="Comic Sans MS"/>
              <a:cs typeface="Comic Sans MS"/>
              <a:sym typeface="Comic Sans MS"/>
            </a:endParaRPr>
          </a:p>
          <a:p>
            <a:pPr marL="0" lvl="0" indent="0" algn="ctr" rtl="0">
              <a:spcBef>
                <a:spcPts val="0"/>
              </a:spcBef>
              <a:spcAft>
                <a:spcPts val="0"/>
              </a:spcAft>
              <a:buNone/>
            </a:pPr>
            <a:endParaRPr sz="5000">
              <a:latin typeface="Comic Sans MS"/>
              <a:ea typeface="Comic Sans MS"/>
              <a:cs typeface="Comic Sans MS"/>
              <a:sym typeface="Comic Sans MS"/>
            </a:endParaRPr>
          </a:p>
          <a:p>
            <a:pPr marL="0" lvl="0" indent="0" algn="ctr" rtl="0">
              <a:spcBef>
                <a:spcPts val="0"/>
              </a:spcBef>
              <a:spcAft>
                <a:spcPts val="0"/>
              </a:spcAft>
              <a:buNone/>
            </a:pPr>
            <a:r>
              <a:rPr lang="en" sz="5000" b="1" u="sng">
                <a:latin typeface="Comic Sans MS"/>
                <a:ea typeface="Comic Sans MS"/>
                <a:cs typeface="Comic Sans MS"/>
                <a:sym typeface="Comic Sans MS"/>
              </a:rPr>
              <a:t>Remind App Code:</a:t>
            </a:r>
            <a:r>
              <a:rPr lang="en" sz="5000">
                <a:latin typeface="Comic Sans MS"/>
                <a:ea typeface="Comic Sans MS"/>
                <a:cs typeface="Comic Sans MS"/>
                <a:sym typeface="Comic Sans MS"/>
              </a:rPr>
              <a:t> alygon22</a:t>
            </a:r>
            <a:endParaRPr sz="5000">
              <a:latin typeface="Comic Sans MS"/>
              <a:ea typeface="Comic Sans MS"/>
              <a:cs typeface="Comic Sans MS"/>
              <a:sym typeface="Comic Sans MS"/>
            </a:endParaRPr>
          </a:p>
        </p:txBody>
      </p:sp>
      <p:sp>
        <p:nvSpPr>
          <p:cNvPr id="1423" name="Google Shape;1423;p35"/>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36"/>
          <p:cNvSpPr/>
          <p:nvPr/>
        </p:nvSpPr>
        <p:spPr>
          <a:xfrm>
            <a:off x="3705075" y="2198775"/>
            <a:ext cx="10461350" cy="5514000"/>
          </a:xfrm>
          <a:prstGeom prst="flowChartPunchedTap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txBox="1"/>
          <p:nvPr/>
        </p:nvSpPr>
        <p:spPr>
          <a:xfrm>
            <a:off x="174350" y="2964050"/>
            <a:ext cx="177624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0">
                <a:solidFill>
                  <a:schemeClr val="accent5"/>
                </a:solidFill>
                <a:latin typeface="Caveat Brush"/>
                <a:ea typeface="Caveat Brush"/>
                <a:cs typeface="Caveat Brush"/>
                <a:sym typeface="Caveat Brush"/>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pic>
        <p:nvPicPr>
          <p:cNvPr id="1291" name="Google Shape;1291;p23"/>
          <p:cNvPicPr preferRelativeResize="0"/>
          <p:nvPr/>
        </p:nvPicPr>
        <p:blipFill>
          <a:blip r:embed="rId3">
            <a:alphaModFix/>
          </a:blip>
          <a:stretch>
            <a:fillRect/>
          </a:stretch>
        </p:blipFill>
        <p:spPr>
          <a:xfrm>
            <a:off x="2119650" y="4340113"/>
            <a:ext cx="3310325" cy="3310325"/>
          </a:xfrm>
          <a:prstGeom prst="rect">
            <a:avLst/>
          </a:prstGeom>
          <a:noFill/>
          <a:ln>
            <a:noFill/>
          </a:ln>
        </p:spPr>
      </p:pic>
      <p:sp>
        <p:nvSpPr>
          <p:cNvPr id="1292" name="Google Shape;1292;p23"/>
          <p:cNvSpPr/>
          <p:nvPr/>
        </p:nvSpPr>
        <p:spPr>
          <a:xfrm>
            <a:off x="5296025" y="3094275"/>
            <a:ext cx="7410000" cy="5802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3"/>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3"/>
          <p:cNvSpPr txBox="1"/>
          <p:nvPr/>
        </p:nvSpPr>
        <p:spPr>
          <a:xfrm>
            <a:off x="5506625" y="3425350"/>
            <a:ext cx="7199400" cy="58644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chemeClr val="dk1"/>
              </a:buClr>
              <a:buSzPts val="3100"/>
              <a:buFont typeface="Comic Sans MS"/>
              <a:buChar char="❖"/>
            </a:pPr>
            <a:r>
              <a:rPr lang="en" sz="3100">
                <a:solidFill>
                  <a:schemeClr val="dk1"/>
                </a:solidFill>
                <a:latin typeface="Comic Sans MS"/>
                <a:ea typeface="Comic Sans MS"/>
                <a:cs typeface="Comic Sans MS"/>
                <a:sym typeface="Comic Sans MS"/>
              </a:rPr>
              <a:t>I graduated from Cal State Fullerton in 2018</a:t>
            </a:r>
            <a:endParaRPr sz="3100">
              <a:solidFill>
                <a:schemeClr val="dk1"/>
              </a:solidFill>
              <a:latin typeface="Comic Sans MS"/>
              <a:ea typeface="Comic Sans MS"/>
              <a:cs typeface="Comic Sans MS"/>
              <a:sym typeface="Comic Sans MS"/>
            </a:endParaRPr>
          </a:p>
          <a:p>
            <a:pPr marL="457200" lvl="0" indent="-425450" algn="l" rtl="0">
              <a:spcBef>
                <a:spcPts val="0"/>
              </a:spcBef>
              <a:spcAft>
                <a:spcPts val="0"/>
              </a:spcAft>
              <a:buClr>
                <a:schemeClr val="dk1"/>
              </a:buClr>
              <a:buSzPts val="3100"/>
              <a:buFont typeface="Comic Sans MS"/>
              <a:buChar char="❖"/>
            </a:pPr>
            <a:r>
              <a:rPr lang="en" sz="3100">
                <a:solidFill>
                  <a:schemeClr val="dk1"/>
                </a:solidFill>
                <a:latin typeface="Comic Sans MS"/>
                <a:ea typeface="Comic Sans MS"/>
                <a:cs typeface="Comic Sans MS"/>
                <a:sym typeface="Comic Sans MS"/>
              </a:rPr>
              <a:t>I received my teaching credential from Cal State Fullerton in 2019</a:t>
            </a:r>
            <a:endParaRPr sz="3100">
              <a:solidFill>
                <a:schemeClr val="dk1"/>
              </a:solidFill>
              <a:latin typeface="Comic Sans MS"/>
              <a:ea typeface="Comic Sans MS"/>
              <a:cs typeface="Comic Sans MS"/>
              <a:sym typeface="Comic Sans MS"/>
            </a:endParaRPr>
          </a:p>
          <a:p>
            <a:pPr marL="457200" lvl="0" indent="-425450" algn="l" rtl="0">
              <a:spcBef>
                <a:spcPts val="0"/>
              </a:spcBef>
              <a:spcAft>
                <a:spcPts val="0"/>
              </a:spcAft>
              <a:buClr>
                <a:schemeClr val="dk1"/>
              </a:buClr>
              <a:buSzPts val="3100"/>
              <a:buFont typeface="Comic Sans MS"/>
              <a:buChar char="❖"/>
            </a:pPr>
            <a:r>
              <a:rPr lang="en" sz="3100">
                <a:solidFill>
                  <a:schemeClr val="dk1"/>
                </a:solidFill>
                <a:latin typeface="Comic Sans MS"/>
                <a:ea typeface="Comic Sans MS"/>
                <a:cs typeface="Comic Sans MS"/>
                <a:sym typeface="Comic Sans MS"/>
              </a:rPr>
              <a:t>I have tutored, subbed, long-term subbed, and was a contracted teacher in the Hacienda La Puente USD</a:t>
            </a:r>
            <a:endParaRPr sz="3100">
              <a:solidFill>
                <a:schemeClr val="dk1"/>
              </a:solidFill>
              <a:latin typeface="Comic Sans MS"/>
              <a:ea typeface="Comic Sans MS"/>
              <a:cs typeface="Comic Sans MS"/>
              <a:sym typeface="Comic Sans MS"/>
            </a:endParaRPr>
          </a:p>
          <a:p>
            <a:pPr marL="457200" lvl="0" indent="-425450" algn="l" rtl="0">
              <a:spcBef>
                <a:spcPts val="0"/>
              </a:spcBef>
              <a:spcAft>
                <a:spcPts val="0"/>
              </a:spcAft>
              <a:buClr>
                <a:schemeClr val="dk1"/>
              </a:buClr>
              <a:buSzPts val="3100"/>
              <a:buFont typeface="Comic Sans MS"/>
              <a:buChar char="❖"/>
            </a:pPr>
            <a:r>
              <a:rPr lang="en" sz="3100">
                <a:solidFill>
                  <a:schemeClr val="dk1"/>
                </a:solidFill>
                <a:latin typeface="Comic Sans MS"/>
                <a:ea typeface="Comic Sans MS"/>
                <a:cs typeface="Comic Sans MS"/>
                <a:sym typeface="Comic Sans MS"/>
              </a:rPr>
              <a:t>I taught 4th grade here last year</a:t>
            </a:r>
            <a:endParaRPr sz="3100">
              <a:solidFill>
                <a:schemeClr val="dk1"/>
              </a:solidFill>
              <a:latin typeface="Comic Sans MS"/>
              <a:ea typeface="Comic Sans MS"/>
              <a:cs typeface="Comic Sans MS"/>
              <a:sym typeface="Comic Sans MS"/>
            </a:endParaRPr>
          </a:p>
          <a:p>
            <a:pPr marL="914400" lvl="1" indent="-425450" algn="l" rtl="0">
              <a:spcBef>
                <a:spcPts val="0"/>
              </a:spcBef>
              <a:spcAft>
                <a:spcPts val="0"/>
              </a:spcAft>
              <a:buClr>
                <a:schemeClr val="dk1"/>
              </a:buClr>
              <a:buSzPts val="3100"/>
              <a:buFont typeface="Comic Sans MS"/>
              <a:buChar char="➢"/>
            </a:pPr>
            <a:r>
              <a:rPr lang="en" sz="3100">
                <a:solidFill>
                  <a:schemeClr val="dk1"/>
                </a:solidFill>
                <a:latin typeface="Comic Sans MS"/>
                <a:ea typeface="Comic Sans MS"/>
                <a:cs typeface="Comic Sans MS"/>
                <a:sym typeface="Comic Sans MS"/>
              </a:rPr>
              <a:t>Upper elementary is my favorite grade level</a:t>
            </a:r>
            <a:endParaRPr sz="31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95" name="Google Shape;1295;p23"/>
          <p:cNvPicPr preferRelativeResize="0"/>
          <p:nvPr/>
        </p:nvPicPr>
        <p:blipFill>
          <a:blip r:embed="rId4">
            <a:alphaModFix/>
          </a:blip>
          <a:stretch>
            <a:fillRect/>
          </a:stretch>
        </p:blipFill>
        <p:spPr>
          <a:xfrm>
            <a:off x="12706025" y="5879200"/>
            <a:ext cx="3682475" cy="3666100"/>
          </a:xfrm>
          <a:prstGeom prst="rect">
            <a:avLst/>
          </a:prstGeom>
          <a:noFill/>
          <a:ln>
            <a:noFill/>
          </a:ln>
        </p:spPr>
      </p:pic>
      <p:sp>
        <p:nvSpPr>
          <p:cNvPr id="1296" name="Google Shape;1296;p23"/>
          <p:cNvSpPr txBox="1"/>
          <p:nvPr/>
        </p:nvSpPr>
        <p:spPr>
          <a:xfrm>
            <a:off x="2081975" y="1384425"/>
            <a:ext cx="14048700" cy="16287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rgbClr val="DD7E6B"/>
                </a:solidFill>
                <a:latin typeface="Caveat Brush"/>
                <a:ea typeface="Caveat Brush"/>
                <a:cs typeface="Caveat Brush"/>
                <a:sym typeface="Caveat Brush"/>
              </a:rPr>
              <a:t>About Me</a:t>
            </a:r>
            <a:endParaRPr sz="10000">
              <a:solidFill>
                <a:srgbClr val="DD7E6B"/>
              </a:solidFill>
              <a:latin typeface="Caveat Brush"/>
              <a:ea typeface="Caveat Brush"/>
              <a:cs typeface="Caveat Brush"/>
              <a:sym typeface="Caveat Brush"/>
            </a:endParaRPr>
          </a:p>
        </p:txBody>
      </p:sp>
      <p:pic>
        <p:nvPicPr>
          <p:cNvPr id="1297" name="Google Shape;1297;p23"/>
          <p:cNvPicPr preferRelativeResize="0"/>
          <p:nvPr/>
        </p:nvPicPr>
        <p:blipFill>
          <a:blip r:embed="rId5">
            <a:alphaModFix/>
          </a:blip>
          <a:stretch>
            <a:fillRect/>
          </a:stretch>
        </p:blipFill>
        <p:spPr>
          <a:xfrm>
            <a:off x="12706025" y="3094275"/>
            <a:ext cx="3682475" cy="28660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24"/>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txBox="1"/>
          <p:nvPr/>
        </p:nvSpPr>
        <p:spPr>
          <a:xfrm>
            <a:off x="1995525" y="1384425"/>
            <a:ext cx="14048700" cy="16287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My Purpose </a:t>
            </a:r>
            <a:endParaRPr sz="10000">
              <a:solidFill>
                <a:schemeClr val="accent5"/>
              </a:solidFill>
              <a:latin typeface="Caveat Brush"/>
              <a:ea typeface="Caveat Brush"/>
              <a:cs typeface="Caveat Brush"/>
              <a:sym typeface="Caveat Brush"/>
            </a:endParaRPr>
          </a:p>
        </p:txBody>
      </p:sp>
      <p:sp>
        <p:nvSpPr>
          <p:cNvPr id="1304" name="Google Shape;1304;p24"/>
          <p:cNvSpPr txBox="1"/>
          <p:nvPr/>
        </p:nvSpPr>
        <p:spPr>
          <a:xfrm>
            <a:off x="3414675" y="4252250"/>
            <a:ext cx="112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05" name="Google Shape;1305;p24"/>
          <p:cNvSpPr/>
          <p:nvPr/>
        </p:nvSpPr>
        <p:spPr>
          <a:xfrm>
            <a:off x="2310225" y="3269175"/>
            <a:ext cx="13381800" cy="52335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txBox="1"/>
          <p:nvPr/>
        </p:nvSpPr>
        <p:spPr>
          <a:xfrm>
            <a:off x="2466525" y="3251000"/>
            <a:ext cx="13106700" cy="5695200"/>
          </a:xfrm>
          <a:prstGeom prst="rect">
            <a:avLst/>
          </a:prstGeom>
          <a:noFill/>
          <a:ln>
            <a:noFill/>
          </a:ln>
        </p:spPr>
        <p:txBody>
          <a:bodyPr spcFirstLastPara="1" wrap="square" lIns="91425" tIns="91425" rIns="91425" bIns="91425" anchor="t" anchorCtr="0">
            <a:spAutoFit/>
          </a:bodyPr>
          <a:lstStyle/>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Ensure that all of my students feel:</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Safe</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Understood</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Protected</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Important</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Enough</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Cared for</a:t>
            </a:r>
            <a:endParaRPr sz="3000">
              <a:latin typeface="Comic Sans MS"/>
              <a:ea typeface="Comic Sans MS"/>
              <a:cs typeface="Comic Sans MS"/>
              <a:sym typeface="Comic Sans MS"/>
            </a:endParaRPr>
          </a:p>
          <a:p>
            <a:pPr marL="914400" lvl="1"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Loved</a:t>
            </a:r>
            <a:endParaRPr sz="3000">
              <a:latin typeface="Comic Sans MS"/>
              <a:ea typeface="Comic Sans MS"/>
              <a:cs typeface="Comic Sans MS"/>
              <a:sym typeface="Comic Sans MS"/>
            </a:endParaRPr>
          </a:p>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Create a “home away from home”</a:t>
            </a:r>
            <a:endParaRPr sz="3000">
              <a:latin typeface="Comic Sans MS"/>
              <a:ea typeface="Comic Sans MS"/>
              <a:cs typeface="Comic Sans MS"/>
              <a:sym typeface="Comic Sans MS"/>
            </a:endParaRPr>
          </a:p>
          <a:p>
            <a:pPr marL="457200" lvl="0" indent="-419100" algn="ctr" rtl="0">
              <a:spcBef>
                <a:spcPts val="0"/>
              </a:spcBef>
              <a:spcAft>
                <a:spcPts val="0"/>
              </a:spcAft>
              <a:buSzPts val="3000"/>
              <a:buFont typeface="Comic Sans MS"/>
              <a:buChar char="❖"/>
            </a:pPr>
            <a:r>
              <a:rPr lang="en" sz="3000">
                <a:latin typeface="Comic Sans MS"/>
                <a:ea typeface="Comic Sans MS"/>
                <a:cs typeface="Comic Sans MS"/>
                <a:sym typeface="Comic Sans MS"/>
              </a:rPr>
              <a:t>Make learning as enthusiastic as possible, all while allowing the most positive, fun, and educational experiences to be remembered forever</a:t>
            </a:r>
            <a:endParaRPr sz="3000">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25"/>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5"/>
          <p:cNvSpPr txBox="1"/>
          <p:nvPr/>
        </p:nvSpPr>
        <p:spPr>
          <a:xfrm>
            <a:off x="1995525" y="1384425"/>
            <a:ext cx="14048700" cy="1628700"/>
          </a:xfrm>
          <a:prstGeom prst="rect">
            <a:avLst/>
          </a:prstGeom>
          <a:solidFill>
            <a:srgbClr val="B4A7D6"/>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Volunteers</a:t>
            </a:r>
            <a:endParaRPr sz="10000">
              <a:solidFill>
                <a:schemeClr val="accent5"/>
              </a:solidFill>
              <a:latin typeface="Caveat Brush"/>
              <a:ea typeface="Caveat Brush"/>
              <a:cs typeface="Caveat Brush"/>
              <a:sym typeface="Caveat Brush"/>
            </a:endParaRPr>
          </a:p>
        </p:txBody>
      </p:sp>
      <p:sp>
        <p:nvSpPr>
          <p:cNvPr id="1313" name="Google Shape;1313;p25"/>
          <p:cNvSpPr txBox="1"/>
          <p:nvPr/>
        </p:nvSpPr>
        <p:spPr>
          <a:xfrm>
            <a:off x="3414675" y="4252250"/>
            <a:ext cx="112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14" name="Google Shape;1314;p25"/>
          <p:cNvSpPr/>
          <p:nvPr/>
        </p:nvSpPr>
        <p:spPr>
          <a:xfrm>
            <a:off x="2310225" y="3436525"/>
            <a:ext cx="13381800" cy="45411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5"/>
          <p:cNvSpPr txBox="1"/>
          <p:nvPr/>
        </p:nvSpPr>
        <p:spPr>
          <a:xfrm>
            <a:off x="2466525" y="4252250"/>
            <a:ext cx="13106700" cy="3309300"/>
          </a:xfrm>
          <a:prstGeom prst="rect">
            <a:avLst/>
          </a:prstGeom>
          <a:noFill/>
          <a:ln>
            <a:noFill/>
          </a:ln>
        </p:spPr>
        <p:txBody>
          <a:bodyPr spcFirstLastPara="1" wrap="square" lIns="91425" tIns="91425" rIns="91425" bIns="91425" anchor="t" anchorCtr="0">
            <a:spAutoFit/>
          </a:bodyPr>
          <a:lstStyle/>
          <a:p>
            <a:pPr marL="457200" lvl="0" indent="-450850" algn="ctr" rtl="0">
              <a:spcBef>
                <a:spcPts val="0"/>
              </a:spcBef>
              <a:spcAft>
                <a:spcPts val="0"/>
              </a:spcAft>
              <a:buSzPts val="3500"/>
              <a:buFont typeface="Comic Sans MS"/>
              <a:buChar char="❖"/>
            </a:pPr>
            <a:r>
              <a:rPr lang="en" sz="3500">
                <a:latin typeface="Comic Sans MS"/>
                <a:ea typeface="Comic Sans MS"/>
                <a:cs typeface="Comic Sans MS"/>
                <a:sym typeface="Comic Sans MS"/>
              </a:rPr>
              <a:t>Volunteers will be needed for field trips and Field Day</a:t>
            </a:r>
            <a:endParaRPr sz="3500">
              <a:latin typeface="Comic Sans MS"/>
              <a:ea typeface="Comic Sans MS"/>
              <a:cs typeface="Comic Sans MS"/>
              <a:sym typeface="Comic Sans MS"/>
            </a:endParaRPr>
          </a:p>
          <a:p>
            <a:pPr marL="914400" lvl="1" indent="-450850" algn="ctr" rtl="0">
              <a:spcBef>
                <a:spcPts val="0"/>
              </a:spcBef>
              <a:spcAft>
                <a:spcPts val="0"/>
              </a:spcAft>
              <a:buSzPts val="3500"/>
              <a:buFont typeface="Comic Sans MS"/>
              <a:buChar char="➢"/>
            </a:pPr>
            <a:r>
              <a:rPr lang="en" sz="3500">
                <a:latin typeface="Comic Sans MS"/>
                <a:ea typeface="Comic Sans MS"/>
                <a:cs typeface="Comic Sans MS"/>
                <a:sym typeface="Comic Sans MS"/>
              </a:rPr>
              <a:t>More information to come! :)</a:t>
            </a:r>
            <a:endParaRPr sz="3500">
              <a:latin typeface="Comic Sans MS"/>
              <a:ea typeface="Comic Sans MS"/>
              <a:cs typeface="Comic Sans MS"/>
              <a:sym typeface="Comic Sans MS"/>
            </a:endParaRPr>
          </a:p>
          <a:p>
            <a:pPr marL="457200" lvl="0" indent="-450850" algn="ctr" rtl="0">
              <a:spcBef>
                <a:spcPts val="0"/>
              </a:spcBef>
              <a:spcAft>
                <a:spcPts val="0"/>
              </a:spcAft>
              <a:buSzPts val="3500"/>
              <a:buFont typeface="Comic Sans MS"/>
              <a:buChar char="❖"/>
            </a:pPr>
            <a:r>
              <a:rPr lang="en" sz="3500">
                <a:latin typeface="Comic Sans MS"/>
                <a:ea typeface="Comic Sans MS"/>
                <a:cs typeface="Comic Sans MS"/>
                <a:sym typeface="Comic Sans MS"/>
              </a:rPr>
              <a:t>“Class Parents” will be Ms. Melissa, my mom, and Ms. Amelie, my sister, who will assist with class parties and various copying, laminating, etc.</a:t>
            </a:r>
            <a:endParaRPr sz="3500">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26"/>
          <p:cNvSpPr/>
          <p:nvPr/>
        </p:nvSpPr>
        <p:spPr>
          <a:xfrm>
            <a:off x="2829875" y="3013125"/>
            <a:ext cx="12404400" cy="5930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txBox="1"/>
          <p:nvPr/>
        </p:nvSpPr>
        <p:spPr>
          <a:xfrm>
            <a:off x="2119650" y="1275450"/>
            <a:ext cx="14048700" cy="1628700"/>
          </a:xfrm>
          <a:prstGeom prst="rect">
            <a:avLst/>
          </a:prstGeom>
          <a:solidFill>
            <a:schemeClr val="accent2"/>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Schedule </a:t>
            </a:r>
            <a:endParaRPr sz="10000">
              <a:solidFill>
                <a:schemeClr val="accent5"/>
              </a:solidFill>
              <a:latin typeface="Caveat Brush"/>
              <a:ea typeface="Caveat Brush"/>
              <a:cs typeface="Caveat Brush"/>
              <a:sym typeface="Caveat Brush"/>
            </a:endParaRPr>
          </a:p>
        </p:txBody>
      </p:sp>
      <p:sp>
        <p:nvSpPr>
          <p:cNvPr id="1323" name="Google Shape;1323;p26"/>
          <p:cNvSpPr txBox="1"/>
          <p:nvPr/>
        </p:nvSpPr>
        <p:spPr>
          <a:xfrm>
            <a:off x="2964025" y="3407775"/>
            <a:ext cx="3652500" cy="5141100"/>
          </a:xfrm>
          <a:prstGeom prst="rect">
            <a:avLst/>
          </a:prstGeom>
          <a:noFill/>
          <a:ln>
            <a:noFill/>
          </a:ln>
        </p:spPr>
        <p:txBody>
          <a:bodyPr spcFirstLastPara="1" wrap="square" lIns="91425" tIns="91425" rIns="91425" bIns="91425" anchor="t" anchorCtr="0">
            <a:spAutoFit/>
          </a:bodyPr>
          <a:lstStyle/>
          <a:p>
            <a:pPr marL="914400" lvl="0" indent="45720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7:50 Universal Access</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8:10-9:40 Math</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9:50-10:05 Recess</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9:40-11:25 ELA</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11:25-12:05 Lunch</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12:05-12:20 ELA</a:t>
            </a:r>
            <a:endParaRPr sz="22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p:txBody>
      </p:sp>
      <p:sp>
        <p:nvSpPr>
          <p:cNvPr id="1324" name="Google Shape;1324;p26"/>
          <p:cNvSpPr txBox="1"/>
          <p:nvPr/>
        </p:nvSpPr>
        <p:spPr>
          <a:xfrm>
            <a:off x="9144000" y="3398850"/>
            <a:ext cx="3048900" cy="460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u="sng">
                <a:latin typeface="Comic Sans MS"/>
                <a:ea typeface="Comic Sans MS"/>
                <a:cs typeface="Comic Sans MS"/>
                <a:sym typeface="Comic Sans MS"/>
              </a:rPr>
              <a:t>Tuesdays:</a:t>
            </a:r>
            <a:endParaRPr sz="25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7:50 2nd Step</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8:20 Math</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9:30 ELA</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10:30 Lunch</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11:00 ELA</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11:20 Dismissal</a:t>
            </a:r>
            <a:endParaRPr sz="2200">
              <a:latin typeface="Comic Sans MS"/>
              <a:ea typeface="Comic Sans MS"/>
              <a:cs typeface="Comic Sans MS"/>
              <a:sym typeface="Comic Sans MS"/>
            </a:endParaRPr>
          </a:p>
        </p:txBody>
      </p:sp>
      <p:cxnSp>
        <p:nvCxnSpPr>
          <p:cNvPr id="1325" name="Google Shape;1325;p26"/>
          <p:cNvCxnSpPr/>
          <p:nvPr/>
        </p:nvCxnSpPr>
        <p:spPr>
          <a:xfrm>
            <a:off x="8935750" y="3639675"/>
            <a:ext cx="0" cy="4860300"/>
          </a:xfrm>
          <a:prstGeom prst="straightConnector1">
            <a:avLst/>
          </a:prstGeom>
          <a:noFill/>
          <a:ln w="38100" cap="flat" cmpd="sng">
            <a:solidFill>
              <a:schemeClr val="dk2"/>
            </a:solidFill>
            <a:prstDash val="dash"/>
            <a:round/>
            <a:headEnd type="none" w="med" len="med"/>
            <a:tailEnd type="none" w="med" len="med"/>
          </a:ln>
        </p:spPr>
      </p:cxnSp>
      <p:sp>
        <p:nvSpPr>
          <p:cNvPr id="1326" name="Google Shape;1326;p26"/>
          <p:cNvSpPr txBox="1"/>
          <p:nvPr/>
        </p:nvSpPr>
        <p:spPr>
          <a:xfrm>
            <a:off x="12028275" y="3398850"/>
            <a:ext cx="3048900" cy="392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u="sng">
                <a:latin typeface="Comic Sans MS"/>
                <a:ea typeface="Comic Sans MS"/>
                <a:cs typeface="Comic Sans MS"/>
                <a:sym typeface="Comic Sans MS"/>
              </a:rPr>
              <a:t>Specials</a:t>
            </a:r>
            <a:endParaRPr sz="2500" b="1" u="sng">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M: 9:05-9:35 Music</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F: 8:50-9:50 PE</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F: 12:05-12:30 Library</a:t>
            </a:r>
            <a:endParaRPr sz="2200">
              <a:latin typeface="Comic Sans MS"/>
              <a:ea typeface="Comic Sans MS"/>
              <a:cs typeface="Comic Sans MS"/>
              <a:sym typeface="Comic Sans MS"/>
            </a:endParaRPr>
          </a:p>
          <a:p>
            <a:pPr marL="0" lvl="0" indent="0" algn="l" rtl="0">
              <a:spcBef>
                <a:spcPts val="0"/>
              </a:spcBef>
              <a:spcAft>
                <a:spcPts val="0"/>
              </a:spcAft>
              <a:buNone/>
            </a:pPr>
            <a:endParaRPr sz="2200">
              <a:latin typeface="Comic Sans MS"/>
              <a:ea typeface="Comic Sans MS"/>
              <a:cs typeface="Comic Sans MS"/>
              <a:sym typeface="Comic Sans MS"/>
            </a:endParaRPr>
          </a:p>
          <a:p>
            <a:pPr marL="0" lvl="0" indent="0" algn="l" rtl="0">
              <a:spcBef>
                <a:spcPts val="0"/>
              </a:spcBef>
              <a:spcAft>
                <a:spcPts val="0"/>
              </a:spcAft>
              <a:buNone/>
            </a:pPr>
            <a:r>
              <a:rPr lang="en" sz="2200">
                <a:latin typeface="Comic Sans MS"/>
                <a:ea typeface="Comic Sans MS"/>
                <a:cs typeface="Comic Sans MS"/>
                <a:sym typeface="Comic Sans MS"/>
              </a:rPr>
              <a:t>M, W-F: 10:40-11:25 Intervention</a:t>
            </a:r>
            <a:endParaRPr sz="2200">
              <a:latin typeface="Comic Sans MS"/>
              <a:ea typeface="Comic Sans MS"/>
              <a:cs typeface="Comic Sans MS"/>
              <a:sym typeface="Comic Sans MS"/>
            </a:endParaRPr>
          </a:p>
        </p:txBody>
      </p:sp>
      <p:sp>
        <p:nvSpPr>
          <p:cNvPr id="1327" name="Google Shape;1327;p26"/>
          <p:cNvSpPr txBox="1"/>
          <p:nvPr/>
        </p:nvSpPr>
        <p:spPr>
          <a:xfrm>
            <a:off x="6002040" y="3998250"/>
            <a:ext cx="2889600" cy="34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12:20-12:50 Reading</a:t>
            </a: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12:50-1:20 PE</a:t>
            </a: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1:20-1:50 Social Studies</a:t>
            </a: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1:50-2:20 Science</a:t>
            </a: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2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2200">
                <a:solidFill>
                  <a:schemeClr val="dk1"/>
                </a:solidFill>
                <a:latin typeface="Comic Sans MS"/>
                <a:ea typeface="Comic Sans MS"/>
                <a:cs typeface="Comic Sans MS"/>
                <a:sym typeface="Comic Sans MS"/>
              </a:rPr>
              <a:t>2:20-2:30 Dismissal</a:t>
            </a:r>
            <a:endParaRPr sz="1600"/>
          </a:p>
        </p:txBody>
      </p:sp>
      <p:cxnSp>
        <p:nvCxnSpPr>
          <p:cNvPr id="1328" name="Google Shape;1328;p26"/>
          <p:cNvCxnSpPr/>
          <p:nvPr/>
        </p:nvCxnSpPr>
        <p:spPr>
          <a:xfrm>
            <a:off x="11575125" y="3639675"/>
            <a:ext cx="0" cy="4860300"/>
          </a:xfrm>
          <a:prstGeom prst="straightConnector1">
            <a:avLst/>
          </a:prstGeom>
          <a:noFill/>
          <a:ln w="38100" cap="flat" cmpd="sng">
            <a:solidFill>
              <a:schemeClr val="dk2"/>
            </a:solidFill>
            <a:prstDash val="dash"/>
            <a:round/>
            <a:headEnd type="none" w="med" len="med"/>
            <a:tailEnd type="none" w="med" len="med"/>
          </a:ln>
        </p:spPr>
      </p:cxnSp>
      <p:sp>
        <p:nvSpPr>
          <p:cNvPr id="1329" name="Google Shape;1329;p26"/>
          <p:cNvSpPr txBox="1"/>
          <p:nvPr/>
        </p:nvSpPr>
        <p:spPr>
          <a:xfrm>
            <a:off x="4261725" y="3398850"/>
            <a:ext cx="3048900" cy="4299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2500" b="1" u="sng">
                <a:solidFill>
                  <a:schemeClr val="dk1"/>
                </a:solidFill>
                <a:latin typeface="Comic Sans MS"/>
                <a:ea typeface="Comic Sans MS"/>
                <a:cs typeface="Comic Sans MS"/>
                <a:sym typeface="Comic Sans MS"/>
              </a:rPr>
              <a:t>M, W, TH, F:</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27"/>
          <p:cNvSpPr/>
          <p:nvPr/>
        </p:nvSpPr>
        <p:spPr>
          <a:xfrm>
            <a:off x="3544350" y="3269175"/>
            <a:ext cx="11199300" cy="57687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txBox="1"/>
          <p:nvPr/>
        </p:nvSpPr>
        <p:spPr>
          <a:xfrm>
            <a:off x="2119650" y="1384425"/>
            <a:ext cx="14048700" cy="1628700"/>
          </a:xfrm>
          <a:prstGeom prst="rect">
            <a:avLst/>
          </a:prstGeom>
          <a:solidFill>
            <a:schemeClr val="accent4"/>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None/>
            </a:pPr>
            <a:r>
              <a:rPr lang="en" sz="10000">
                <a:solidFill>
                  <a:schemeClr val="accent5"/>
                </a:solidFill>
                <a:latin typeface="Caveat Brush"/>
                <a:ea typeface="Caveat Brush"/>
                <a:cs typeface="Caveat Brush"/>
                <a:sym typeface="Caveat Brush"/>
              </a:rPr>
              <a:t>Expectations</a:t>
            </a:r>
            <a:endParaRPr sz="10000">
              <a:solidFill>
                <a:schemeClr val="accent5"/>
              </a:solidFill>
              <a:latin typeface="Caveat Brush"/>
              <a:ea typeface="Caveat Brush"/>
              <a:cs typeface="Caveat Brush"/>
              <a:sym typeface="Caveat Brush"/>
            </a:endParaRPr>
          </a:p>
        </p:txBody>
      </p:sp>
      <p:sp>
        <p:nvSpPr>
          <p:cNvPr id="1337" name="Google Shape;1337;p27"/>
          <p:cNvSpPr txBox="1"/>
          <p:nvPr/>
        </p:nvSpPr>
        <p:spPr>
          <a:xfrm>
            <a:off x="4069200" y="3367575"/>
            <a:ext cx="10461300" cy="55719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Raise hand before speaking</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Stay in your seat unless given permission</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Line up in number order</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Wash hands and use hand sanitizer</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Complete class job assignments</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Carry laptops with two hands and charge them</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Always stay on task</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Be safe, respectful, and responsible</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Treat the Safe Circle with the utmost respect</a:t>
            </a:r>
            <a:endParaRPr sz="3500">
              <a:latin typeface="Comic Sans MS"/>
              <a:ea typeface="Comic Sans MS"/>
              <a:cs typeface="Comic Sans MS"/>
              <a:sym typeface="Comic Sans MS"/>
            </a:endParaRPr>
          </a:p>
          <a:p>
            <a:pPr marL="457200" lvl="0" indent="-450850" algn="l" rtl="0">
              <a:spcBef>
                <a:spcPts val="0"/>
              </a:spcBef>
              <a:spcAft>
                <a:spcPts val="0"/>
              </a:spcAft>
              <a:buSzPts val="3500"/>
              <a:buFont typeface="Comic Sans MS"/>
              <a:buChar char="❏"/>
            </a:pPr>
            <a:r>
              <a:rPr lang="en" sz="3500">
                <a:latin typeface="Comic Sans MS"/>
                <a:ea typeface="Comic Sans MS"/>
                <a:cs typeface="Comic Sans MS"/>
                <a:sym typeface="Comic Sans MS"/>
              </a:rPr>
              <a:t>Use class cushions responsibly</a:t>
            </a:r>
            <a:endParaRPr sz="35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28"/>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2419175" y="1612800"/>
            <a:ext cx="6594000" cy="7104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Yell out answers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Copy answers from other students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Put hands on another student and on objects that aren’t yours</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Use the Cool Down Corner to read or play</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Use the Kitty Cushions to play games or rest</a:t>
            </a:r>
            <a:endParaRPr sz="3100">
              <a:latin typeface="Comic Sans MS"/>
              <a:ea typeface="Comic Sans MS"/>
              <a:cs typeface="Comic Sans MS"/>
              <a:sym typeface="Comic Sans MS"/>
            </a:endParaRPr>
          </a:p>
          <a:p>
            <a:pPr marL="457200" lvl="0" indent="-425450" algn="l" rtl="0">
              <a:spcBef>
                <a:spcPts val="0"/>
              </a:spcBef>
              <a:spcAft>
                <a:spcPts val="0"/>
              </a:spcAft>
              <a:buSzPts val="3100"/>
              <a:buFont typeface="Comic Sans MS"/>
              <a:buChar char="❏"/>
            </a:pPr>
            <a:r>
              <a:rPr lang="en" sz="3100">
                <a:latin typeface="Comic Sans MS"/>
                <a:ea typeface="Comic Sans MS"/>
                <a:cs typeface="Comic Sans MS"/>
                <a:sym typeface="Comic Sans MS"/>
              </a:rPr>
              <a:t>Give up or make excuses</a:t>
            </a:r>
            <a:endParaRPr sz="3100">
              <a:latin typeface="Comic Sans MS"/>
              <a:ea typeface="Comic Sans MS"/>
              <a:cs typeface="Comic Sans MS"/>
              <a:sym typeface="Comic Sans M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44" name="Google Shape;1344;p28"/>
          <p:cNvSpPr/>
          <p:nvPr/>
        </p:nvSpPr>
        <p:spPr>
          <a:xfrm>
            <a:off x="9415050" y="1612800"/>
            <a:ext cx="6594000" cy="7104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Raise your hand</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Help classmates in a quick and quiet manner, if possible</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Respond enthusiastically</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Your homework</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Come to class every day, on time</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Use the Cool Down Corner when your emotions are extreme</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Use the Kitty Cushions when you are reading (laptop or book)</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Try your very best</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Ask me questions!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Remember: We Are A Family!</a:t>
            </a:r>
            <a:endParaRPr sz="3000">
              <a:latin typeface="Comic Sans MS"/>
              <a:ea typeface="Comic Sans MS"/>
              <a:cs typeface="Comic Sans MS"/>
              <a:sym typeface="Comic Sans MS"/>
            </a:endParaRPr>
          </a:p>
        </p:txBody>
      </p:sp>
      <p:sp>
        <p:nvSpPr>
          <p:cNvPr id="1345" name="Google Shape;1345;p28"/>
          <p:cNvSpPr txBox="1"/>
          <p:nvPr/>
        </p:nvSpPr>
        <p:spPr>
          <a:xfrm>
            <a:off x="2555975" y="1220500"/>
            <a:ext cx="6320400" cy="7233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Caveat Brush"/>
                <a:ea typeface="Caveat Brush"/>
                <a:cs typeface="Caveat Brush"/>
                <a:sym typeface="Caveat Brush"/>
              </a:rPr>
              <a:t>Don’t…</a:t>
            </a:r>
            <a:endParaRPr sz="3500">
              <a:latin typeface="Caveat Brush"/>
              <a:ea typeface="Caveat Brush"/>
              <a:cs typeface="Caveat Brush"/>
              <a:sym typeface="Caveat Brush"/>
            </a:endParaRPr>
          </a:p>
        </p:txBody>
      </p:sp>
      <p:sp>
        <p:nvSpPr>
          <p:cNvPr id="1346" name="Google Shape;1346;p28"/>
          <p:cNvSpPr txBox="1"/>
          <p:nvPr/>
        </p:nvSpPr>
        <p:spPr>
          <a:xfrm>
            <a:off x="9551850" y="1220500"/>
            <a:ext cx="6320400" cy="7233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Caveat Brush"/>
                <a:ea typeface="Caveat Brush"/>
                <a:cs typeface="Caveat Brush"/>
                <a:sym typeface="Caveat Brush"/>
              </a:rPr>
              <a:t>Do…</a:t>
            </a:r>
            <a:endParaRPr sz="3500">
              <a:latin typeface="Caveat Brush"/>
              <a:ea typeface="Caveat Brush"/>
              <a:cs typeface="Caveat Brush"/>
              <a:sym typeface="Caveat Brush"/>
            </a:endParaRPr>
          </a:p>
        </p:txBody>
      </p:sp>
      <p:sp>
        <p:nvSpPr>
          <p:cNvPr id="1347" name="Google Shape;1347;p28"/>
          <p:cNvSpPr/>
          <p:nvPr/>
        </p:nvSpPr>
        <p:spPr>
          <a:xfrm>
            <a:off x="2205250" y="270252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2205250" y="219877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2205250" y="366117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2205250" y="461982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205250" y="557847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205250" y="6537125"/>
            <a:ext cx="846000" cy="8112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3" name="Google Shape;1353;p28"/>
          <p:cNvPicPr preferRelativeResize="0"/>
          <p:nvPr/>
        </p:nvPicPr>
        <p:blipFill>
          <a:blip r:embed="rId3">
            <a:alphaModFix/>
          </a:blip>
          <a:stretch>
            <a:fillRect/>
          </a:stretch>
        </p:blipFill>
        <p:spPr>
          <a:xfrm>
            <a:off x="9306075" y="1925125"/>
            <a:ext cx="646502" cy="646502"/>
          </a:xfrm>
          <a:prstGeom prst="rect">
            <a:avLst/>
          </a:prstGeom>
          <a:noFill/>
          <a:ln>
            <a:noFill/>
          </a:ln>
        </p:spPr>
      </p:pic>
      <p:pic>
        <p:nvPicPr>
          <p:cNvPr id="1354" name="Google Shape;1354;p28"/>
          <p:cNvPicPr preferRelativeResize="0"/>
          <p:nvPr/>
        </p:nvPicPr>
        <p:blipFill>
          <a:blip r:embed="rId3">
            <a:alphaModFix/>
          </a:blip>
          <a:stretch>
            <a:fillRect/>
          </a:stretch>
        </p:blipFill>
        <p:spPr>
          <a:xfrm>
            <a:off x="9306075" y="2363475"/>
            <a:ext cx="646502" cy="646502"/>
          </a:xfrm>
          <a:prstGeom prst="rect">
            <a:avLst/>
          </a:prstGeom>
          <a:noFill/>
          <a:ln>
            <a:noFill/>
          </a:ln>
        </p:spPr>
      </p:pic>
      <p:pic>
        <p:nvPicPr>
          <p:cNvPr id="1355" name="Google Shape;1355;p28"/>
          <p:cNvPicPr preferRelativeResize="0"/>
          <p:nvPr/>
        </p:nvPicPr>
        <p:blipFill>
          <a:blip r:embed="rId3">
            <a:alphaModFix/>
          </a:blip>
          <a:stretch>
            <a:fillRect/>
          </a:stretch>
        </p:blipFill>
        <p:spPr>
          <a:xfrm>
            <a:off x="9306075" y="3313650"/>
            <a:ext cx="646502" cy="646502"/>
          </a:xfrm>
          <a:prstGeom prst="rect">
            <a:avLst/>
          </a:prstGeom>
          <a:noFill/>
          <a:ln>
            <a:noFill/>
          </a:ln>
        </p:spPr>
      </p:pic>
      <p:pic>
        <p:nvPicPr>
          <p:cNvPr id="1356" name="Google Shape;1356;p28"/>
          <p:cNvPicPr preferRelativeResize="0"/>
          <p:nvPr/>
        </p:nvPicPr>
        <p:blipFill>
          <a:blip r:embed="rId3">
            <a:alphaModFix/>
          </a:blip>
          <a:stretch>
            <a:fillRect/>
          </a:stretch>
        </p:blipFill>
        <p:spPr>
          <a:xfrm>
            <a:off x="9306075" y="3765262"/>
            <a:ext cx="646502" cy="646502"/>
          </a:xfrm>
          <a:prstGeom prst="rect">
            <a:avLst/>
          </a:prstGeom>
          <a:noFill/>
          <a:ln>
            <a:noFill/>
          </a:ln>
        </p:spPr>
      </p:pic>
      <p:pic>
        <p:nvPicPr>
          <p:cNvPr id="1357" name="Google Shape;1357;p28"/>
          <p:cNvPicPr preferRelativeResize="0"/>
          <p:nvPr/>
        </p:nvPicPr>
        <p:blipFill>
          <a:blip r:embed="rId3">
            <a:alphaModFix/>
          </a:blip>
          <a:stretch>
            <a:fillRect/>
          </a:stretch>
        </p:blipFill>
        <p:spPr>
          <a:xfrm>
            <a:off x="9306075" y="4233787"/>
            <a:ext cx="646502" cy="646502"/>
          </a:xfrm>
          <a:prstGeom prst="rect">
            <a:avLst/>
          </a:prstGeom>
          <a:noFill/>
          <a:ln>
            <a:noFill/>
          </a:ln>
        </p:spPr>
      </p:pic>
      <p:pic>
        <p:nvPicPr>
          <p:cNvPr id="1358" name="Google Shape;1358;p28"/>
          <p:cNvPicPr preferRelativeResize="0"/>
          <p:nvPr/>
        </p:nvPicPr>
        <p:blipFill>
          <a:blip r:embed="rId3">
            <a:alphaModFix/>
          </a:blip>
          <a:stretch>
            <a:fillRect/>
          </a:stretch>
        </p:blipFill>
        <p:spPr>
          <a:xfrm>
            <a:off x="9306075" y="4689925"/>
            <a:ext cx="646502" cy="646502"/>
          </a:xfrm>
          <a:prstGeom prst="rect">
            <a:avLst/>
          </a:prstGeom>
          <a:noFill/>
          <a:ln>
            <a:noFill/>
          </a:ln>
        </p:spPr>
      </p:pic>
      <p:pic>
        <p:nvPicPr>
          <p:cNvPr id="1359" name="Google Shape;1359;p28"/>
          <p:cNvPicPr preferRelativeResize="0"/>
          <p:nvPr/>
        </p:nvPicPr>
        <p:blipFill>
          <a:blip r:embed="rId3">
            <a:alphaModFix/>
          </a:blip>
          <a:stretch>
            <a:fillRect/>
          </a:stretch>
        </p:blipFill>
        <p:spPr>
          <a:xfrm>
            <a:off x="9306075" y="5605400"/>
            <a:ext cx="646502" cy="646502"/>
          </a:xfrm>
          <a:prstGeom prst="rect">
            <a:avLst/>
          </a:prstGeom>
          <a:noFill/>
          <a:ln>
            <a:noFill/>
          </a:ln>
        </p:spPr>
      </p:pic>
      <p:pic>
        <p:nvPicPr>
          <p:cNvPr id="1360" name="Google Shape;1360;p28"/>
          <p:cNvPicPr preferRelativeResize="0"/>
          <p:nvPr/>
        </p:nvPicPr>
        <p:blipFill>
          <a:blip r:embed="rId3">
            <a:alphaModFix/>
          </a:blip>
          <a:stretch>
            <a:fillRect/>
          </a:stretch>
        </p:blipFill>
        <p:spPr>
          <a:xfrm>
            <a:off x="9306075" y="6542462"/>
            <a:ext cx="646502" cy="646502"/>
          </a:xfrm>
          <a:prstGeom prst="rect">
            <a:avLst/>
          </a:prstGeom>
          <a:noFill/>
          <a:ln>
            <a:noFill/>
          </a:ln>
        </p:spPr>
      </p:pic>
      <p:pic>
        <p:nvPicPr>
          <p:cNvPr id="1361" name="Google Shape;1361;p28"/>
          <p:cNvPicPr preferRelativeResize="0"/>
          <p:nvPr/>
        </p:nvPicPr>
        <p:blipFill>
          <a:blip r:embed="rId3">
            <a:alphaModFix/>
          </a:blip>
          <a:stretch>
            <a:fillRect/>
          </a:stretch>
        </p:blipFill>
        <p:spPr>
          <a:xfrm>
            <a:off x="9306075" y="6987800"/>
            <a:ext cx="646502" cy="646502"/>
          </a:xfrm>
          <a:prstGeom prst="rect">
            <a:avLst/>
          </a:prstGeom>
          <a:noFill/>
          <a:ln>
            <a:noFill/>
          </a:ln>
        </p:spPr>
      </p:pic>
      <p:pic>
        <p:nvPicPr>
          <p:cNvPr id="1362" name="Google Shape;1362;p28"/>
          <p:cNvPicPr preferRelativeResize="0"/>
          <p:nvPr/>
        </p:nvPicPr>
        <p:blipFill>
          <a:blip r:embed="rId3">
            <a:alphaModFix/>
          </a:blip>
          <a:stretch>
            <a:fillRect/>
          </a:stretch>
        </p:blipFill>
        <p:spPr>
          <a:xfrm>
            <a:off x="9306075" y="7479525"/>
            <a:ext cx="646502" cy="646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29"/>
          <p:cNvSpPr/>
          <p:nvPr/>
        </p:nvSpPr>
        <p:spPr>
          <a:xfrm>
            <a:off x="6291625" y="7572900"/>
            <a:ext cx="5671200" cy="15699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10005450" y="3928075"/>
            <a:ext cx="5797500" cy="31707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422125" y="3928075"/>
            <a:ext cx="5797500" cy="31707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txBox="1"/>
          <p:nvPr/>
        </p:nvSpPr>
        <p:spPr>
          <a:xfrm>
            <a:off x="2102875" y="1384425"/>
            <a:ext cx="14048700" cy="16287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0000">
                <a:solidFill>
                  <a:schemeClr val="accent5"/>
                </a:solidFill>
                <a:latin typeface="Caveat Brush"/>
                <a:ea typeface="Caveat Brush"/>
                <a:cs typeface="Caveat Brush"/>
                <a:sym typeface="Caveat Brush"/>
              </a:rPr>
              <a:t>School Supplies &amp; Donations</a:t>
            </a:r>
            <a:endParaRPr sz="10000">
              <a:solidFill>
                <a:schemeClr val="accent5"/>
              </a:solidFill>
              <a:latin typeface="Caveat Brush"/>
              <a:ea typeface="Caveat Brush"/>
              <a:cs typeface="Caveat Brush"/>
              <a:sym typeface="Caveat Brush"/>
            </a:endParaRPr>
          </a:p>
        </p:txBody>
      </p:sp>
      <p:sp>
        <p:nvSpPr>
          <p:cNvPr id="1372" name="Google Shape;1372;p29"/>
          <p:cNvSpPr txBox="1"/>
          <p:nvPr/>
        </p:nvSpPr>
        <p:spPr>
          <a:xfrm>
            <a:off x="2764575" y="4158925"/>
            <a:ext cx="53193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u="sng">
                <a:latin typeface="Comic Sans MS"/>
                <a:ea typeface="Comic Sans MS"/>
                <a:cs typeface="Comic Sans MS"/>
                <a:sym typeface="Comic Sans MS"/>
              </a:rPr>
              <a:t>School Supplies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Pencils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3 spiral-bound notebooks (red, blue, yellow)</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Insulated water bottles</a:t>
            </a:r>
            <a:endParaRPr sz="3000">
              <a:latin typeface="Comic Sans MS"/>
              <a:ea typeface="Comic Sans MS"/>
              <a:cs typeface="Comic Sans MS"/>
              <a:sym typeface="Comic Sans MS"/>
            </a:endParaRPr>
          </a:p>
          <a:p>
            <a:pPr marL="0" lvl="0" indent="0" algn="l" rtl="0">
              <a:spcBef>
                <a:spcPts val="0"/>
              </a:spcBef>
              <a:spcAft>
                <a:spcPts val="0"/>
              </a:spcAft>
              <a:buNone/>
            </a:pPr>
            <a:endParaRPr/>
          </a:p>
        </p:txBody>
      </p:sp>
      <p:sp>
        <p:nvSpPr>
          <p:cNvPr id="1373" name="Google Shape;1373;p29"/>
          <p:cNvSpPr txBox="1"/>
          <p:nvPr/>
        </p:nvSpPr>
        <p:spPr>
          <a:xfrm>
            <a:off x="11035800" y="4035775"/>
            <a:ext cx="37368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u="sng">
                <a:latin typeface="Comic Sans MS"/>
                <a:ea typeface="Comic Sans MS"/>
                <a:cs typeface="Comic Sans MS"/>
                <a:sym typeface="Comic Sans MS"/>
              </a:rPr>
              <a:t>Donations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Lined paper</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Printer paper</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Sanitary wipes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Tissues</a:t>
            </a:r>
            <a:endParaRPr sz="3000">
              <a:latin typeface="Comic Sans MS"/>
              <a:ea typeface="Comic Sans MS"/>
              <a:cs typeface="Comic Sans MS"/>
              <a:sym typeface="Comic Sans MS"/>
            </a:endParaRPr>
          </a:p>
          <a:p>
            <a:pPr marL="457200" lvl="0" indent="-419100" algn="l" rtl="0">
              <a:spcBef>
                <a:spcPts val="0"/>
              </a:spcBef>
              <a:spcAft>
                <a:spcPts val="0"/>
              </a:spcAft>
              <a:buSzPts val="3000"/>
              <a:buFont typeface="Comic Sans MS"/>
              <a:buChar char="❖"/>
            </a:pPr>
            <a:r>
              <a:rPr lang="en" sz="3000">
                <a:latin typeface="Comic Sans MS"/>
                <a:ea typeface="Comic Sans MS"/>
                <a:cs typeface="Comic Sans MS"/>
                <a:sym typeface="Comic Sans MS"/>
              </a:rPr>
              <a:t>Amazon wish list</a:t>
            </a:r>
            <a:endParaRPr sz="3000">
              <a:latin typeface="Comic Sans MS"/>
              <a:ea typeface="Comic Sans MS"/>
              <a:cs typeface="Comic Sans MS"/>
              <a:sym typeface="Comic Sans MS"/>
            </a:endParaRPr>
          </a:p>
        </p:txBody>
      </p:sp>
      <p:sp>
        <p:nvSpPr>
          <p:cNvPr id="1374" name="Google Shape;1374;p29"/>
          <p:cNvSpPr txBox="1"/>
          <p:nvPr/>
        </p:nvSpPr>
        <p:spPr>
          <a:xfrm>
            <a:off x="6799525" y="7572900"/>
            <a:ext cx="46554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u="sng">
                <a:latin typeface="Comic Sans MS"/>
                <a:ea typeface="Comic Sans MS"/>
                <a:cs typeface="Comic Sans MS"/>
                <a:sym typeface="Comic Sans MS"/>
              </a:rPr>
              <a:t>Other</a:t>
            </a:r>
            <a:endParaRPr sz="3000">
              <a:latin typeface="Comic Sans MS"/>
              <a:ea typeface="Comic Sans MS"/>
              <a:cs typeface="Comic Sans MS"/>
              <a:sym typeface="Comic Sans MS"/>
            </a:endParaRPr>
          </a:p>
          <a:p>
            <a:pPr marL="0" lvl="0" indent="0" algn="ctr" rtl="0">
              <a:spcBef>
                <a:spcPts val="0"/>
              </a:spcBef>
              <a:spcAft>
                <a:spcPts val="0"/>
              </a:spcAft>
              <a:buNone/>
            </a:pPr>
            <a:r>
              <a:rPr lang="en" sz="3000">
                <a:latin typeface="Comic Sans MS"/>
                <a:ea typeface="Comic Sans MS"/>
                <a:cs typeface="Comic Sans MS"/>
                <a:sym typeface="Comic Sans MS"/>
              </a:rPr>
              <a:t>Crayons, markers, colored pencils</a:t>
            </a:r>
            <a:endParaRPr sz="30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0"/>
          <p:cNvSpPr txBox="1"/>
          <p:nvPr/>
        </p:nvSpPr>
        <p:spPr>
          <a:xfrm>
            <a:off x="2119650" y="4329150"/>
            <a:ext cx="14048700" cy="1628700"/>
          </a:xfrm>
          <a:prstGeom prst="rect">
            <a:avLst/>
          </a:prstGeom>
          <a:solidFill>
            <a:schemeClr val="accent1"/>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lvl="0" indent="0" algn="ctr" rtl="0">
              <a:spcBef>
                <a:spcPts val="0"/>
              </a:spcBef>
              <a:spcAft>
                <a:spcPts val="0"/>
              </a:spcAft>
              <a:buClr>
                <a:schemeClr val="dk1"/>
              </a:buClr>
              <a:buSzPts val="1100"/>
              <a:buFont typeface="Arial"/>
              <a:buNone/>
            </a:pPr>
            <a:r>
              <a:rPr lang="en" sz="10000">
                <a:solidFill>
                  <a:schemeClr val="accent5"/>
                </a:solidFill>
                <a:latin typeface="Caveat Brush"/>
                <a:ea typeface="Caveat Brush"/>
                <a:cs typeface="Caveat Brush"/>
                <a:sym typeface="Caveat Brush"/>
              </a:rPr>
              <a:t>Essential Standards</a:t>
            </a:r>
            <a:endParaRPr sz="10000">
              <a:solidFill>
                <a:schemeClr val="accent5"/>
              </a:solidFill>
              <a:latin typeface="Caveat Brush"/>
              <a:ea typeface="Caveat Brush"/>
              <a:cs typeface="Caveat Brush"/>
              <a:sym typeface="Caveat Brush"/>
            </a:endParaRPr>
          </a:p>
        </p:txBody>
      </p:sp>
      <p:sp>
        <p:nvSpPr>
          <p:cNvPr id="1380" name="Google Shape;1380;p30"/>
          <p:cNvSpPr/>
          <p:nvPr/>
        </p:nvSpPr>
        <p:spPr>
          <a:xfrm>
            <a:off x="0" y="7301150"/>
            <a:ext cx="305100" cy="25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Custom</PresentationFormat>
  <Paragraphs>169</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Shadows Into Light Two</vt:lpstr>
      <vt:lpstr>Caveat Brush</vt:lpstr>
      <vt:lpstr>Questrial</vt:lpstr>
      <vt:lpstr>Comic Sans MS</vt:lpstr>
      <vt:lpstr>Playfair Display</vt:lpstr>
      <vt:lpstr>Just Another Hand</vt:lpstr>
      <vt:lpstr>Arial</vt:lpstr>
      <vt:lpstr>Homemade Apple</vt:lpstr>
      <vt:lpstr>Poppins</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Amelie Gonzales</dc:creator>
  <cp:lastModifiedBy>Gonzales, Alyssa</cp:lastModifiedBy>
  <cp:revision>1</cp:revision>
  <dcterms:modified xsi:type="dcterms:W3CDTF">2023-08-25T21:02:02Z</dcterms:modified>
</cp:coreProperties>
</file>